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44563-B28A-4F33-9CDD-526C12198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9EB485-7690-4569-8E66-F5B65852C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46619-E2EF-4B86-97BE-60A6BB2A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E755-42E5-4916-80D2-A16D46ADC0F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5B28E-38CE-4EA1-B46C-0F29234EA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E1178-92F3-4ACE-9AEA-10D4795A0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5052-1CAB-4A68-8106-53F0D2833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0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E3A15-F8F7-41B4-A2D9-D2155440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D11647-E5F2-41DA-8559-F54D47E8C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D11D0-7B85-4BAC-BB53-9448DDD5C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E755-42E5-4916-80D2-A16D46ADC0F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6E3D6-43A9-472A-AFD7-1F8B8A688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80F4F-EDD4-4B32-AD57-8A8234332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5052-1CAB-4A68-8106-53F0D2833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E39EC-9F97-4DDB-9321-81D0EE2F0F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02C1A9-12B7-4D78-BFF8-9D3600E81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BC7DF-EB4A-4BB6-AD56-30E4043AB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E755-42E5-4916-80D2-A16D46ADC0F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C49A5-E9F2-4F16-8023-E0CF7962B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6136D-5083-44C2-92F8-D42FAD3B4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5052-1CAB-4A68-8106-53F0D2833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7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DEF36-7275-4858-B17A-B2C295C3B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1BDB6-656E-4A87-9F5F-21D2B8CCB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491F-B2E9-469C-AE05-A4A815AF9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E755-42E5-4916-80D2-A16D46ADC0F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05325-6F74-4EF8-B280-D321271D5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9B4F6-06CD-415E-ABE0-AE102C972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5052-1CAB-4A68-8106-53F0D2833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4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9DEC4-20D9-4085-9CA5-BBFECFF0B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6BDDC9-92DD-419B-A321-F9CFCC9FA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D7615-0A33-46B9-AD7F-AD4854E87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E755-42E5-4916-80D2-A16D46ADC0F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1D65A-BD03-4764-BC3F-EE5078C3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4B3DE-6DD3-4802-BFA0-3A346A850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5052-1CAB-4A68-8106-53F0D2833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3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80AAF-49AF-490D-B845-4D0C81BAE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14119-BB1F-4505-9060-00BB7F382C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335943-F7A0-4F04-8332-6AE8F229D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F7BD0-2659-44F6-A743-A567BB4E6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E755-42E5-4916-80D2-A16D46ADC0F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2EFBD-5E39-4A36-A2FC-F57B2416F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A8288-FCE7-43AC-BC4A-C181E673D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5052-1CAB-4A68-8106-53F0D2833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5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9578F-FCCE-4AFC-8BA9-54942B235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79127-A5F8-4A36-9F93-A62997553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07BCCD-C12A-4322-AC27-92069F8B0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E315CD-260B-444F-930B-0F764E28B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D6EDA7-7B8B-47BA-8033-23B407EBB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9D55C7-1713-4956-BDCD-2EEB5DCE4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E755-42E5-4916-80D2-A16D46ADC0F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511844-F69D-47A7-8E53-D81F2F11B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593D7E-315D-49AD-A6D5-A06DC65F2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5052-1CAB-4A68-8106-53F0D2833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63A2B-F109-448B-961E-23BE8CE6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06E860-4225-45B7-8060-3756217B4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E755-42E5-4916-80D2-A16D46ADC0F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0622F9-FCA8-46C5-AD56-24FFFBC7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66D846-77DE-4463-A00D-EA609ABB1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5052-1CAB-4A68-8106-53F0D2833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8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D0E00C-507C-4E75-ACEB-8ADF1B2CF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E755-42E5-4916-80D2-A16D46ADC0F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EB221B-AC51-4823-BD54-7D5EC9A8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B9D2A-A0A8-4617-BB5A-27F042874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5052-1CAB-4A68-8106-53F0D2833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5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2F677-4CD1-472A-834B-96877310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93710-F6FB-4583-97EC-0EA8DDD0B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E029B-FA9A-41D7-9710-4FACBAF91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D8D521-8444-4460-928C-039011A1C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E755-42E5-4916-80D2-A16D46ADC0F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3F33F5-112D-419C-AD09-1A79FA2D7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940C8-B808-471E-98FE-7028FD84A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5052-1CAB-4A68-8106-53F0D2833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4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F1AD2-875C-420D-8C18-FBCC030B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AA407-C2D0-4D4C-836D-7A9B4C880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77ABC3-6BCA-40C0-B532-274FD4F3D2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012CD3-AAB1-4A1C-84E6-C272D6D81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E755-42E5-4916-80D2-A16D46ADC0F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CF962-C98B-46E9-A111-B1AB2B0BC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CA321-C5C8-4A0E-B9CF-A585D1E6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5052-1CAB-4A68-8106-53F0D2833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45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714145-1F08-4703-8023-E2D827D92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1DC36-44AD-46F4-BA27-6B262525F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9F274-1ACD-40BB-B5D9-8BC38DBC5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6E755-42E5-4916-80D2-A16D46ADC0F9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FC93E-8424-4BF4-B69E-98991DC98A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81166-D7A5-4420-9911-2C9D91971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45052-1CAB-4A68-8106-53F0D2833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4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9087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10C5B-395B-450B-A8EA-402A2B94C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“It doesn’t matter where you go, just go to the church of your choice.” — This is SATAN’S lie!</a:t>
            </a:r>
          </a:p>
        </p:txBody>
      </p:sp>
    </p:spTree>
    <p:extLst>
      <p:ext uri="{BB962C8B-B14F-4D97-AF65-F5344CB8AC3E}">
        <p14:creationId xmlns:p14="http://schemas.microsoft.com/office/powerpoint/2010/main" val="2090394002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D3E5B5-C5FA-4BFE-945D-C882721396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white"/>
                </a:solidFill>
                <a:latin typeface="Corbel" panose="020B0503020204020204" pitchFamily="34" charset="0"/>
                <a:ea typeface="+mj-ea"/>
                <a:cs typeface="+mj-cs"/>
              </a:rPr>
              <a:t>What Does It Say When We Choose the Church of Our Choice?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83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D7F3D-6992-47FB-8413-AC70DA230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to the church of your choice says DIFFERENCES do not matter.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39439-CBC4-4DC4-82C3-D6DD35583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It implies that “one church is as GOOD as another”; but not every church in God’s word was as good as another, Rev. 2-3. It is said because there are differences — CONTRADICTING beliefs, </a:t>
            </a:r>
            <a:r>
              <a:rPr lang="fr-FR" sz="3600" dirty="0"/>
              <a:t>doctrines</a:t>
            </a:r>
            <a:r>
              <a:rPr lang="en-US" sz="3600" dirty="0"/>
              <a:t>, and practices — and that they are all ACCEPTABLE to God. However, God is not the author of CONFUSION and differences matter, </a:t>
            </a:r>
            <a:r>
              <a:rPr lang="en-US" sz="2400" dirty="0"/>
              <a:t>1 Cor. 14.33; Gal. 1.6-9; 1 John 4.1; 2 John 9; Matt. 15.9; John 4.24, etc.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35535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D7F3D-6992-47FB-8413-AC70DA230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to the church of your choice says God’s CHOICE does not matter.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39439-CBC4-4DC4-82C3-D6DD35583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appeal to join the church of your choice PRESUPPOSES that there is a choice, but the PREMISE is wrong. Rather, going to the church of your choice says personal PREFERENCES take PREEMINENCE. Thus, choose whatever OPTIONS suit you best!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59834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D7F3D-6992-47FB-8413-AC70DA230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Lord’s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39439-CBC4-4DC4-82C3-D6DD35583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While all baptized believers are in the BODY of Christ (Matt. 16.18; Acts 2.41, 47; 1 Cor. 12.13; Eph. 5.23), the only authorized functional unit among Christians is the LOCAL church (Rom. 16.16; 1 Cor. 1.2; Gal. 1.2). While there were MULTIPLE local churches in Scripture, they all looked the SAME in organization, doctrine, worship, and work, 1 Cor. 4.17; unless they left the PATTERN,</a:t>
            </a:r>
            <a:r>
              <a:rPr lang="en-US" sz="3200" dirty="0"/>
              <a:t> 2 Tim. 1.13; Eph. 5.23-24; Col. 3.17; Rev. 2-3</a:t>
            </a:r>
          </a:p>
        </p:txBody>
      </p:sp>
    </p:spTree>
    <p:extLst>
      <p:ext uri="{BB962C8B-B14F-4D97-AF65-F5344CB8AC3E}">
        <p14:creationId xmlns:p14="http://schemas.microsoft.com/office/powerpoint/2010/main" val="522554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D7F3D-6992-47FB-8413-AC70DA230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looking for a local church…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39439-CBC4-4DC4-82C3-D6DD35583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Reject anything that is not COMMUNICATED in the pattern.</a:t>
            </a:r>
          </a:p>
          <a:p>
            <a:endParaRPr lang="en-US" dirty="0"/>
          </a:p>
          <a:p>
            <a:r>
              <a:rPr lang="en-US" dirty="0"/>
              <a:t>Reject anything that is CONTRARY to the pattern.</a:t>
            </a:r>
          </a:p>
          <a:p>
            <a:endParaRPr lang="en-US" dirty="0"/>
          </a:p>
          <a:p>
            <a:r>
              <a:rPr lang="en-US" dirty="0"/>
              <a:t>Reject anything that CHANGES the pattern.</a:t>
            </a:r>
          </a:p>
          <a:p>
            <a:endParaRPr lang="en-US" dirty="0"/>
          </a:p>
          <a:p>
            <a:r>
              <a:rPr lang="en-US" dirty="0"/>
              <a:t>God does not recognize those who VIOLATE His word by practicing man-made TRADITIONS, Matt. 7.21-23</a:t>
            </a:r>
          </a:p>
        </p:txBody>
      </p:sp>
    </p:spTree>
    <p:extLst>
      <p:ext uri="{BB962C8B-B14F-4D97-AF65-F5344CB8AC3E}">
        <p14:creationId xmlns:p14="http://schemas.microsoft.com/office/powerpoint/2010/main" val="291653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39439-CBC4-4DC4-82C3-D6DD35583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7393"/>
            <a:ext cx="10515600" cy="3103214"/>
          </a:xfrm>
        </p:spPr>
        <p:txBody>
          <a:bodyPr>
            <a:normAutofit/>
          </a:bodyPr>
          <a:lstStyle/>
          <a:p>
            <a:r>
              <a:rPr lang="en-US" sz="7200" dirty="0"/>
              <a:t>Don’t go to the church of YOUR choice, go to the church of GOD’S choice.</a:t>
            </a:r>
          </a:p>
        </p:txBody>
      </p:sp>
    </p:spTree>
    <p:extLst>
      <p:ext uri="{BB962C8B-B14F-4D97-AF65-F5344CB8AC3E}">
        <p14:creationId xmlns:p14="http://schemas.microsoft.com/office/powerpoint/2010/main" val="3800663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377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Corbel</vt:lpstr>
      <vt:lpstr>Office Theme</vt:lpstr>
      <vt:lpstr>PowerPoint Presentation</vt:lpstr>
      <vt:lpstr>PowerPoint Presentation</vt:lpstr>
      <vt:lpstr>PowerPoint Presentation</vt:lpstr>
      <vt:lpstr>Going to the church of your choice says DIFFERENCES do not matter.</vt:lpstr>
      <vt:lpstr>Going to the church of your choice says God’s CHOICE does not matter.</vt:lpstr>
      <vt:lpstr>The Lord’s Church</vt:lpstr>
      <vt:lpstr>When looking for a local church…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Franklin Drive Church of Christ</dc:creator>
  <cp:lastModifiedBy>Franklin Drive Church of Christ</cp:lastModifiedBy>
  <cp:revision>4</cp:revision>
  <dcterms:created xsi:type="dcterms:W3CDTF">2019-09-21T20:10:52Z</dcterms:created>
  <dcterms:modified xsi:type="dcterms:W3CDTF">2019-09-22T14:02:04Z</dcterms:modified>
</cp:coreProperties>
</file>