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1ACD-AEAD-472C-B9AF-FBBF8389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D50F9-58DE-433E-AB65-C779B3984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96A83-31A9-4A62-BAE7-799DA07D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B7BF-A2C0-47CF-BB99-4932C270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82DA6-5105-45F0-B7FB-D5AEB138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AD8A-7FB5-43B5-B7FF-C1274B4B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19C1C-AC23-4DFF-B790-39A973775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C9BAB-A031-4A3D-9778-0B844585E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7FD83-BBF3-4FFE-8879-FB61399C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EC4A3-8DB9-4618-94DF-73582799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5C306-E5B8-44D1-9909-871452DF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5A01-FA26-4364-8963-CB4CA050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7C2F6-1DFF-40F1-ABBC-55EE201F8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AEC1D-051A-4CF4-9027-EE2878B8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ABD31-2C96-4D0B-B3A7-A2A283CE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4ED18-1152-449D-A32C-41D984E2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09568-777F-4454-8496-871428CC3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D7F37-C6E8-4EFF-BBED-954EF6020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2441-BA35-4AE1-92E6-C1CEEEA2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F4C44-8B6C-4ED1-8C6E-E4D8A2BB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9E1D6-2B4E-4A79-A848-73D8DE87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6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0BBB-7256-45E0-9142-A84FDE33B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40" y="365125"/>
            <a:ext cx="8780060" cy="1325563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D383-10FB-486D-B66A-7404B79D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40" y="1825625"/>
            <a:ext cx="8780060" cy="4351338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spcBef>
                <a:spcPts val="0"/>
              </a:spcBef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spcBef>
                <a:spcPts val="0"/>
              </a:spcBef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spcBef>
                <a:spcPts val="0"/>
              </a:spcBef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spcBef>
                <a:spcPts val="0"/>
              </a:spcBef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85A47-4A45-4D34-B3D0-61925BA0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D0C83-3797-40C9-B10D-D8F2DD32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47F2-9C8A-4E1E-8089-4DC19751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2E79-8A61-483B-B981-E5A1A4A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30663-9863-42BB-8002-AA1A37DD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005B3-C512-4AC5-81B3-4B2D2991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830B2-0F52-4E85-9763-F278AE59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9C68-F5BB-4603-8366-E760AC56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D1971-ADE2-4BB0-AB73-17BFFFCF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388DE-CEA4-4C14-AB38-1F6E6496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FF182-B83B-46C3-A137-B47A4F6A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09552-2496-4893-8853-92B47F3B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7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A7D4-06DB-432F-ADAA-CE4A5418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3983-1063-4DDD-A95B-B43359D67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B126D-CF17-4746-B8A7-12EB05047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1DEB7-4C40-43AE-9245-C22DCBC3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BA46C-EEE9-48D4-A3EB-6F8A52D3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6FA75-97BE-493F-BC73-23EA8A1F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0CB9-13F2-4899-B0D7-729EB193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0EBE6-ED66-4E92-9977-5F5C9C3B4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69232-EE32-41A9-ABDF-56F667D79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5C677-0343-474B-A989-D524C41AF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40EEB-B5A8-454B-B104-45AF3A6A6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586DD-7929-4F21-99AB-F8F3C7A4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B563B-F01B-46F4-8A91-D000A2E5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3A626-BAA8-4C10-830C-9BF5300D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A5EA-FED0-4AAD-A7DB-9417724C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3695C-0FD8-4D0D-8B98-93DB0CE8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0D3FC-2C84-469A-BB8A-BF9F120F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DE0D-59B2-4B2C-8250-9E1ABB76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D6E39-86E1-4DA9-AAA1-560CD9C4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E37A7-E77D-45CD-893C-09B72056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E077A-1492-498A-9E50-E043BF17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9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D8E7-D8BF-41F2-BEA0-7E649F9D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276-8A36-4EE5-A9F7-B3C4A045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CA2A5-DA0C-45BE-A990-3624DA3AE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EE639-BFC3-4218-97C7-B9071C40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AAA4A-893E-4C3B-83A4-B162DB97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51D83-5129-43D8-BF3F-9A9E31EC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FF024-61FE-4356-ABD6-BE285EB9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E66C0-C9FE-47D5-B633-03B58A3E0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AA3C-3DFC-403D-BA7A-78B483A05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6EF9-285A-4FA2-B773-67E454F07E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43120-AB6E-448B-8ECD-4F1325FA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1E4D-5CB1-41F5-91D4-C38B9CB2C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6B64-8653-4BAE-BCB5-B9B90935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B08F-3FF6-4503-994F-3E8B5F60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We Have an Anchor!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FA97-4A06-4707-9E30-9D5DB978A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God is our anchor, 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Faith is our anchor, 25a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Conviction is our anchor, 25b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Perseverance is our anchor, 31</a:t>
            </a:r>
          </a:p>
        </p:txBody>
      </p:sp>
    </p:spTree>
    <p:extLst>
      <p:ext uri="{BB962C8B-B14F-4D97-AF65-F5344CB8AC3E}">
        <p14:creationId xmlns:p14="http://schemas.microsoft.com/office/powerpoint/2010/main" val="2114749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Office Theme</vt:lpstr>
      <vt:lpstr>PowerPoint Presentation</vt:lpstr>
      <vt:lpstr>We Have an Anchor!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2019-09-01T22:13:18Z</dcterms:created>
  <dcterms:modified xsi:type="dcterms:W3CDTF">2019-09-01T22:29:47Z</dcterms:modified>
</cp:coreProperties>
</file>