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36D2-F37E-4F56-AECB-CB8ED5E50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D7187-84F3-48A0-9D2B-0232F3328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3115B-6EAC-4FEA-8CF8-278E0A1C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C61F7-0B50-47BF-80A1-F16AE67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12DC9-1B81-491E-9312-2A11CB61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C18C-BD8F-480B-9E5A-091A7E30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1C438-149E-47CA-AEC9-7F53023D2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332EE-31A9-403C-907D-A3FC4B8E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FD18-2649-4E33-9A56-477A175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BDC2-531E-4F3E-A853-01BA641E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E5650-4527-441D-96BA-261861FE9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A8934-5315-413C-9A9B-303EF6A66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4EC8F-0E2F-4967-9F85-BD5D3EAC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9955E-4046-4C5B-B7D3-CF1B19D5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50E5C-828D-4A1C-A7D4-8467E3AD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8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95A9-6676-4B67-956C-B3382F90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D647-1173-4A70-977C-2E444B6F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EE0A-BD7F-4C78-AFEE-CDA3FD12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D2454-890D-4981-AD1D-D1386FA2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CCD17-942F-4E4F-9A2E-ADC13F25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9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003B-BD7F-4DEE-B400-53E103AF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F6B4C-0E53-4127-8463-FE172C75D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30104-1C7E-4818-B85B-A906C069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749CA-6BBB-471D-952C-4F9B9594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F0ED-6FC9-4D45-B792-139A42E8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9F52-8C76-4778-8B62-BA853724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B75F-775C-4CDF-AA7B-D78DB43CB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C608F-B7E4-4366-99A9-76FD27206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B6893-1D45-434D-999D-CD3CA07B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F853A-8339-4E06-A4D9-2B6E7EEF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313B1-655B-4D8C-9D40-9E962332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4E69-04DB-4D8F-85F8-88BDA18D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084BF-9CC4-4068-892E-63A1CB558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193EB-DC69-44C0-92C5-1D44C2BCE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E2D46-3B4D-42EC-BC85-AD8A5AF0A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148E74-0151-4452-ACB5-3C1EB9451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A9501-5622-4C83-80E1-55C0327E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82D6A-6CBC-4157-9622-FF74EBAC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65C91-8975-4212-AA83-3BE7E9C4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E695-AF93-45B1-8DF5-7CABB7BE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DD014-2BE7-486E-B2A1-07903F8F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F83AA-B1A6-4E5E-958A-90FEA6C2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DF237-C059-4186-A55E-3DA54253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E8ADB-5667-4979-97E1-9867B9A7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0231-D18C-4EA7-8669-AB1CF52E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2F2F-D73F-49B4-AC3A-25023B67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447B-30D9-48E7-B8AC-7C5033D0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6BDC-C1EA-4F00-994C-19AC2761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BB96D-C2C2-4783-B10B-C2000FBAC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4221C-2CF3-4264-A423-A2F60037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9DE8-B9EF-4720-8260-65147190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F63AD-F584-457B-8FC2-679114A3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A07C-755E-456E-91BF-0FB8E1E8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6981A-F7B4-49A0-9BE5-B7B592F7F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73DD7-FD83-469D-A0FC-FDE19F59C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CE223-FCB2-4B9B-BEB7-843D1A63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1C7C-C1BC-4F6D-980A-785C3AE1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7751D-E413-453F-BC0E-4BFC5A5E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E8888C-C8B0-4F80-97BF-0FD0DAA7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67775-B501-4353-9511-6B9B213B4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DC0B-6F4E-4915-B267-AA14E19B0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3397-7106-4627-AC08-4DC8403490D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F4397-ADAC-449B-BCE4-1415BD9CB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6E7AF-9775-44B0-A451-59F73C3E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0FAF-F799-4121-B855-093A7E7F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8328DD-40B8-48C4-857A-BEC638537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12192001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4143FC-366C-4933-8EE5-B3A2A68D151F}"/>
              </a:ext>
            </a:extLst>
          </p:cNvPr>
          <p:cNvSpPr txBox="1"/>
          <p:nvPr/>
        </p:nvSpPr>
        <p:spPr>
          <a:xfrm>
            <a:off x="523223" y="224357"/>
            <a:ext cx="3740127" cy="2554545"/>
          </a:xfrm>
          <a:prstGeom prst="rect">
            <a:avLst/>
          </a:prstGeom>
          <a:noFill/>
          <a:effectLst>
            <a:outerShdw blurRad="50800" dist="38100" dir="2700000" sx="147000" sy="147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SELF</a:t>
            </a:r>
          </a:p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41519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2E2226-7174-4194-8DC5-431B8684740A}"/>
              </a:ext>
            </a:extLst>
          </p:cNvPr>
          <p:cNvSpPr/>
          <p:nvPr/>
        </p:nvSpPr>
        <p:spPr>
          <a:xfrm>
            <a:off x="283779" y="189186"/>
            <a:ext cx="11708524" cy="6251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If we are more concerned about our 		</a:t>
            </a:r>
            <a:r>
              <a:rPr lang="en-US" sz="5400" b="1" i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SELF</a:t>
            </a: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Image:</a:t>
            </a:r>
            <a:endParaRPr lang="en-US" sz="5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How we look to yourself or 				others:</a:t>
            </a:r>
            <a:endParaRPr lang="en-US" sz="5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Than how we look to </a:t>
            </a:r>
            <a:r>
              <a:rPr lang="en-US" sz="5400" b="1" i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God</a:t>
            </a: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5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 We need to reexamine who we are and start imitating </a:t>
            </a:r>
            <a:r>
              <a:rPr lang="en-US" sz="5400" b="1" i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Jesus</a:t>
            </a: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more.</a:t>
            </a:r>
            <a:endParaRPr lang="en-US" sz="5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3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A692C7-4EA8-4D3C-810B-44F66C9B0F10}"/>
              </a:ext>
            </a:extLst>
          </p:cNvPr>
          <p:cNvSpPr/>
          <p:nvPr/>
        </p:nvSpPr>
        <p:spPr>
          <a:xfrm>
            <a:off x="194441" y="472966"/>
            <a:ext cx="11803117" cy="545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Millions, probably billions spent on personal care products 		and services: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Haircuts and styles – home hair products.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Skin and Beauty products – soaps, fragrances, lotions, makeup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Clothing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Jewelry and Accessories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Body Art</a:t>
            </a:r>
          </a:p>
          <a:p>
            <a:pPr>
              <a:lnSpc>
                <a:spcPts val="4200"/>
              </a:lnSpc>
            </a:pP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32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Most are necessities, but the huge variety and changes from year-to-year involve what we want our Self Image to be.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1330EC-1E02-41C6-9BFB-3CA184EBADE6}"/>
              </a:ext>
            </a:extLst>
          </p:cNvPr>
          <p:cNvSpPr/>
          <p:nvPr/>
        </p:nvSpPr>
        <p:spPr>
          <a:xfrm>
            <a:off x="294289" y="391753"/>
            <a:ext cx="11603421" cy="5788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Who Am I?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Rancher	Farmer	Nurse	Housewife		Secretary	Forester	Student	Retiree	Receptionist	ETC.</a:t>
            </a:r>
            <a:endParaRPr lang="en-US" sz="28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Am I?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Father		Mother	Child		Arkansan/Texan 		Fisherman 		Hunter	Golfer	Bowler</a:t>
            </a:r>
            <a:endParaRPr lang="en-US" sz="28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Do Others Think Of Me?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Handsome		Pretty		Smart		Dumb		Homely		Just OK		Loner		Young	Old			Fashionable	Popular		Talkative</a:t>
            </a:r>
            <a:endParaRPr lang="en-US" sz="28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5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2CAC3E-FF84-45DE-BEF8-1D1130AFA5A5}"/>
              </a:ext>
            </a:extLst>
          </p:cNvPr>
          <p:cNvSpPr/>
          <p:nvPr/>
        </p:nvSpPr>
        <p:spPr>
          <a:xfrm>
            <a:off x="399395" y="1019503"/>
            <a:ext cx="11792605" cy="5067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But what about Jesus?  What was His Self-Image?</a:t>
            </a:r>
            <a:endParaRPr lang="en-US" sz="4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Who Was He?</a:t>
            </a:r>
            <a:endParaRPr lang="en-US" sz="36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What Was He?</a:t>
            </a:r>
            <a:endParaRPr lang="en-US" sz="36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What Did Others Thing of Him?</a:t>
            </a:r>
          </a:p>
          <a:p>
            <a:pPr>
              <a:lnSpc>
                <a:spcPct val="150000"/>
              </a:lnSpc>
            </a:pPr>
            <a:endParaRPr lang="en-US" sz="36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600" b="1" i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3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05FA0F-F109-461B-9F43-8E7A0FA88FF1}"/>
              </a:ext>
            </a:extLst>
          </p:cNvPr>
          <p:cNvSpPr/>
          <p:nvPr/>
        </p:nvSpPr>
        <p:spPr>
          <a:xfrm>
            <a:off x="3435656" y="2236430"/>
            <a:ext cx="5320688" cy="1557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9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Isaiah 53</a:t>
            </a:r>
          </a:p>
        </p:txBody>
      </p:sp>
    </p:spTree>
    <p:extLst>
      <p:ext uri="{BB962C8B-B14F-4D97-AF65-F5344CB8AC3E}">
        <p14:creationId xmlns:p14="http://schemas.microsoft.com/office/powerpoint/2010/main" val="379322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7F1F8B-C853-436D-B55F-B5AD055D5AD9}"/>
              </a:ext>
            </a:extLst>
          </p:cNvPr>
          <p:cNvSpPr/>
          <p:nvPr/>
        </p:nvSpPr>
        <p:spPr>
          <a:xfrm>
            <a:off x="178676" y="147145"/>
            <a:ext cx="11887200" cy="690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 God, through Isaiah, predicted WHO and WHAT Jesus would 	be.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 The </a:t>
            </a:r>
            <a:r>
              <a:rPr lang="en-US" sz="32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Gospels reveal 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that God was right in His predictions.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 And partly because of WHO and WHAT Jesus was – along 	with the message He brought – people despised and 	rejected Him – both spiritually and physically. 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 Jesus know ahead of time – before coming to the earth – 	what God had predicted about Him.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 Yet He came anyway – and fulfilled the predictions made by 	the Father.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984CDB-DF84-4572-97A5-3A658AC318CD}"/>
              </a:ext>
            </a:extLst>
          </p:cNvPr>
          <p:cNvSpPr/>
          <p:nvPr/>
        </p:nvSpPr>
        <p:spPr>
          <a:xfrm>
            <a:off x="210207" y="115615"/>
            <a:ext cx="11698014" cy="6165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But what was His own Self-Image?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 We do not see Jesus spending time on His outward appearance.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 We do not see Jesus shopping for fashionable and stylish clothing.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 We do not see Jesus spending time making Himself popular.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  We do not see Jesus trying to mold Himself into a particular image.</a:t>
            </a:r>
          </a:p>
          <a:p>
            <a:pPr algn="ctr"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But Jesus had a VERY STRONG SELF-IMAGE!</a:t>
            </a:r>
          </a:p>
        </p:txBody>
      </p:sp>
    </p:spTree>
    <p:extLst>
      <p:ext uri="{BB962C8B-B14F-4D97-AF65-F5344CB8AC3E}">
        <p14:creationId xmlns:p14="http://schemas.microsoft.com/office/powerpoint/2010/main" val="303850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C86C53-408B-4FAE-BDC3-805A88DDE5C6}"/>
              </a:ext>
            </a:extLst>
          </p:cNvPr>
          <p:cNvSpPr/>
          <p:nvPr/>
        </p:nvSpPr>
        <p:spPr>
          <a:xfrm>
            <a:off x="194441" y="141754"/>
            <a:ext cx="11803117" cy="657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Jesus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Who and What Am I?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Bread of Life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Light of the World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Door to the Sheep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Good Shepherd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Son of God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Resurrection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Way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Truth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Life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Vine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Do Others Think of Me?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He was here to do His FATHER’S will – not please men!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7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7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7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A0D47C-A451-4568-B7FA-25099719FEEC}"/>
              </a:ext>
            </a:extLst>
          </p:cNvPr>
          <p:cNvSpPr/>
          <p:nvPr/>
        </p:nvSpPr>
        <p:spPr>
          <a:xfrm>
            <a:off x="147145" y="588579"/>
            <a:ext cx="11897710" cy="5982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Who/What Are We AS Christians?</a:t>
            </a:r>
            <a:endParaRPr lang="en-US" sz="3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Salt of the Earth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The Light of the World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Children of God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Disciples of Christ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CHRISTIANS!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Do Other’s Think About Us?</a:t>
            </a:r>
            <a:endParaRPr lang="en-US" sz="3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algn="ctr">
              <a:lnSpc>
                <a:spcPct val="107000"/>
              </a:lnSpc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We should be here to do Our FATHER’s Will -not to please me!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24</cp:revision>
  <dcterms:created xsi:type="dcterms:W3CDTF">2019-08-23T18:49:12Z</dcterms:created>
  <dcterms:modified xsi:type="dcterms:W3CDTF">2019-08-25T22:20:46Z</dcterms:modified>
</cp:coreProperties>
</file>