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35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53" autoAdjust="0"/>
    <p:restoredTop sz="94660"/>
  </p:normalViewPr>
  <p:slideViewPr>
    <p:cSldViewPr snapToGrid="0">
      <p:cViewPr varScale="1">
        <p:scale>
          <a:sx n="44" d="100"/>
          <a:sy n="44" d="100"/>
        </p:scale>
        <p:origin x="1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5874B-AA1D-429D-89C3-32F23F9E6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C38274-A0AD-449E-862E-80E174EB4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C3113-DB65-4992-AD2E-725470F3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E40-5B42-4E71-9231-B4CF79BF40E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DEBE2-8FD5-4B84-A29B-266917B3B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9B07A-397E-4BD0-BA7F-32C703FA5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DA01-2049-444D-B14E-6C707FBA3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5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7CC4F-E6FD-45EE-94F6-E6C6F4C1F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89655-31C9-4ABB-9D15-2207A2617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3DC90-A4AF-478B-A1C9-B39AFC59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E40-5B42-4E71-9231-B4CF79BF40E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D7B72-F97D-4AEB-86F7-8AD5D26B2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0EEAE-3156-4D56-8886-B605CC5B8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DA01-2049-444D-B14E-6C707FBA3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6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7968DC-9347-460B-B052-2C48F07CA1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D6C018-7EB5-42D8-93D4-8F36316FA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E7A50-8464-4BB5-BE60-6FEB4CCD4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E40-5B42-4E71-9231-B4CF79BF40E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A7671-4D2A-4542-9018-CD8668E0C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3D671-4B2D-4993-A909-40B807C2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DA01-2049-444D-B14E-6C707FBA3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3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3A3C1-7C70-4268-8DE7-01409B2F4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5D033-5303-4DFC-9FE3-8C77CFF14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B6C1C-4E87-4BAF-9003-4453089A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E40-5B42-4E71-9231-B4CF79BF40E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69BD0-3632-4E8E-B889-0C3048462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96FD9-7271-4B98-AFB1-84A608760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DA01-2049-444D-B14E-6C707FBA3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0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891BE-FD1A-4A57-B70F-AACFC9CD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6C153-3C24-402A-8A13-3F7B24834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012EE-8940-4CD6-B3F9-63C704B05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E40-5B42-4E71-9231-B4CF79BF40E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FC920-291E-42B7-9FEF-BD3EC00A6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C18F7-3C38-4ADD-94C0-44B3EAC88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DA01-2049-444D-B14E-6C707FBA3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9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A1A75-541E-4816-A543-D7545056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D3E02-68E8-4F86-8DEF-8A7036CF0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4FEDA-761D-4866-97A8-81F302BC0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8F671-023A-41F2-BE60-EFBCF1D5E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E40-5B42-4E71-9231-B4CF79BF40E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67780-E61D-46D8-9917-02772B0B1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EB9A7-B4B3-422E-9E60-F5C79343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DA01-2049-444D-B14E-6C707FBA3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7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87E8-EE9C-444C-A35F-A6121FA9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38361-2C51-45A9-AAE6-ADB410BF7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0FD15E-DBCE-4A9D-AC27-3A1D6D57A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EF6A77-A0E5-4C5C-A7CC-ADA2649241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C4DBEE-D7BC-4D62-85C8-BB2EC90C41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469DC7-C320-4DDF-B98F-A6F60E9C7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E40-5B42-4E71-9231-B4CF79BF40E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284B0F-848F-4DE8-95E3-57CAAFD53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28FE6B-966C-4277-BBB8-544FCC019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DA01-2049-444D-B14E-6C707FBA3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9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34268-C152-4401-B887-32FB8F0F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39B2A3-6C1F-4BDF-9645-EFFE8FCAD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E40-5B42-4E71-9231-B4CF79BF40E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3CF649-E4B7-4E15-9572-30639DF4C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EBBB34-D059-4CDB-9C98-A5F9D2EF8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DA01-2049-444D-B14E-6C707FBA3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7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B0FE66-FD2C-4CB7-9256-34E22CF9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E40-5B42-4E71-9231-B4CF79BF40E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DB8BE-FA36-4DC0-A51B-3501ED5A8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8D7BB-9D84-4EC6-9610-6A2A08A1D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DA01-2049-444D-B14E-6C707FBA3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3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15CE1-FA02-413A-81F2-846EB5436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FBA6F-F3AB-400F-9C13-D7311402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14B52-11EC-48DB-AD9D-4583D8440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80D4F-D1D4-4198-87EF-E8DD6912D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E40-5B42-4E71-9231-B4CF79BF40E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9420F-485C-4A28-A523-1D52895E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3F259-EB48-4928-9491-822498EE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DA01-2049-444D-B14E-6C707FBA3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6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39FB6-1942-4E86-A31D-C90AB3CA7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8EF3C0-C02C-4185-9589-629E54B43B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AF7E8-D16D-4889-B70F-24E47FDDA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C6FE2-5ACF-473A-B226-050C155C2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8E40-5B42-4E71-9231-B4CF79BF40E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940CD-57BC-4F8A-839C-F645FABF6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FF1BD-8A2B-4B8D-B926-5D3918DDE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DA01-2049-444D-B14E-6C707FBA3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2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744B79-EA2E-4BB4-89DD-DF9B08AE8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54913-B366-48ED-8319-2962DB345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CAC52-59DF-45FD-B350-134BAEAC60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A8E40-5B42-4E71-9231-B4CF79BF40E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00886-6FFE-4D78-9959-F3AB55CBFF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00387-7130-4E48-8DC7-EE854A6C1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9DA01-2049-444D-B14E-6C707FBA3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9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84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96F8A-AA2D-4245-B98A-5BFE26999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 Not for Sale!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5A4D3-38B0-4C81-866F-FFE58323F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Sometimes Satan will ask us to name our PRICE, </a:t>
            </a:r>
            <a:r>
              <a:rPr lang="en-US" sz="2400" dirty="0"/>
              <a:t>2; Eph. 5.3-6; 1 Cor. 6.9-11; Gal. 5.19-21</a:t>
            </a:r>
          </a:p>
          <a:p>
            <a:endParaRPr lang="en-US" sz="3000" dirty="0"/>
          </a:p>
          <a:p>
            <a:r>
              <a:rPr lang="en-US" sz="3000" dirty="0"/>
              <a:t>Sometimes Satan will encourage us to “POUT" to get our way, </a:t>
            </a:r>
            <a:r>
              <a:rPr lang="en-US" sz="2400" dirty="0"/>
              <a:t>4-7; 1 Cor. 13.4</a:t>
            </a:r>
          </a:p>
          <a:p>
            <a:endParaRPr lang="en-US" sz="3000" dirty="0"/>
          </a:p>
          <a:p>
            <a:r>
              <a:rPr lang="en-US" sz="3000" dirty="0"/>
              <a:t>Sometimes Satan will PIT God’s word against us, </a:t>
            </a:r>
            <a:r>
              <a:rPr lang="en-US" sz="2400" dirty="0"/>
              <a:t>8-13</a:t>
            </a:r>
          </a:p>
          <a:p>
            <a:endParaRPr lang="en-US" sz="3000" dirty="0"/>
          </a:p>
          <a:p>
            <a:r>
              <a:rPr lang="en-US" sz="3000" dirty="0"/>
              <a:t>Sometimes Satan will put us in situations where obeying God is PAINFUL, </a:t>
            </a:r>
            <a:r>
              <a:rPr lang="en-US" sz="2400" dirty="0"/>
              <a:t>3, 13-16; Matt. 5.10-12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76673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5A4D3-38B0-4C81-866F-FFE58323F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789"/>
            <a:ext cx="10515600" cy="3674423"/>
          </a:xfrm>
        </p:spPr>
        <p:txBody>
          <a:bodyPr>
            <a:normAutofit/>
          </a:bodyPr>
          <a:lstStyle/>
          <a:p>
            <a:r>
              <a:rPr lang="en-US" sz="5400" dirty="0"/>
              <a:t>While Ahab SOLD himself to do what was evil in the SIGHT of the Lord, we must refuse Satan’s offers — we are not for SALE, </a:t>
            </a:r>
          </a:p>
          <a:p>
            <a:r>
              <a:rPr lang="en-US" sz="4000" dirty="0"/>
              <a:t>20-21; Rom. 6; 1 Cor. 6.20; Matt. 16.26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59456666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5A4D3-38B0-4C81-866F-FFE58323F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554"/>
            <a:ext cx="10515600" cy="3816892"/>
          </a:xfrm>
        </p:spPr>
        <p:txBody>
          <a:bodyPr>
            <a:noAutofit/>
          </a:bodyPr>
          <a:lstStyle/>
          <a:p>
            <a:r>
              <a:rPr lang="en-US" sz="6600" dirty="0"/>
              <a:t>Satan told Jesus to name His price, but Jesus refused the CROWN without the CROSS, </a:t>
            </a:r>
            <a:r>
              <a:rPr lang="en-US" sz="4000" dirty="0"/>
              <a:t>Rev. 2.10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5823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1_Office Theme</vt:lpstr>
      <vt:lpstr>PowerPoint Presentation</vt:lpstr>
      <vt:lpstr>We Are Not for Sale!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Allgor</dc:creator>
  <cp:lastModifiedBy>Daniel Allgor</cp:lastModifiedBy>
  <cp:revision>1</cp:revision>
  <dcterms:created xsi:type="dcterms:W3CDTF">2019-09-18T21:39:51Z</dcterms:created>
  <dcterms:modified xsi:type="dcterms:W3CDTF">2019-09-18T21:40:21Z</dcterms:modified>
</cp:coreProperties>
</file>