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70" d="100"/>
          <a:sy n="70" d="100"/>
        </p:scale>
        <p:origin x="90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C7C0F-8987-4D21-964C-CFF27220A5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11A6D0-0CA8-455C-8CF4-E1CE26D86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31A52-B2A2-4441-9B6F-F0BF4B2B2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7AA9-0690-4A4E-BD79-154A8C48558A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C497E-2264-41AD-96E4-2A893A7B3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62D8F-B28E-4CF8-9683-EE629D500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254E-2A5E-4C43-89D9-180EB159E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46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BDBBF-AE40-4E2B-A7F6-D1540481D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8BBB68-18E4-47CE-B9FE-28BB1E1DED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995D8-D5F9-4CE8-B7F2-FECD174B5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7AA9-0690-4A4E-BD79-154A8C48558A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FCAD7-9AB6-44CB-8F15-1BAE4205D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C0171-B925-402A-8EB3-D8C95A888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254E-2A5E-4C43-89D9-180EB159E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16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FFACC9-4451-4322-9AE7-34E97274A7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0BCD4C-A854-47A0-974E-28BB66E044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BC44B-FF2B-4225-9FD9-1CF8A1275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7AA9-0690-4A4E-BD79-154A8C48558A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4536E-12BA-4BCB-95D2-E5CE1D54B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B7989-82C8-4A0F-A71D-94AC95B5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254E-2A5E-4C43-89D9-180EB159E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14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2974-7B9F-4117-B0B1-D60D105EF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b="1"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D9924-2A7B-4EE0-B523-C34D590F4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latin typeface="Corbel" panose="020B0503020204020204" pitchFamily="34" charset="0"/>
              </a:defRPr>
            </a:lvl1pPr>
            <a:lvl2pPr marL="457200" indent="0">
              <a:spcBef>
                <a:spcPts val="0"/>
              </a:spcBef>
              <a:buNone/>
              <a:defRPr b="1">
                <a:latin typeface="Corbel" panose="020B0503020204020204" pitchFamily="34" charset="0"/>
              </a:defRPr>
            </a:lvl2pPr>
            <a:lvl3pPr marL="914400" indent="0">
              <a:spcBef>
                <a:spcPts val="0"/>
              </a:spcBef>
              <a:buNone/>
              <a:defRPr b="1">
                <a:latin typeface="Corbel" panose="020B0503020204020204" pitchFamily="34" charset="0"/>
              </a:defRPr>
            </a:lvl3pPr>
            <a:lvl4pPr marL="1371600" indent="0">
              <a:spcBef>
                <a:spcPts val="0"/>
              </a:spcBef>
              <a:buNone/>
              <a:defRPr b="1">
                <a:latin typeface="Corbel" panose="020B0503020204020204" pitchFamily="34" charset="0"/>
              </a:defRPr>
            </a:lvl4pPr>
            <a:lvl5pPr marL="1828800" indent="0">
              <a:spcBef>
                <a:spcPts val="0"/>
              </a:spcBef>
              <a:buNone/>
              <a:defRPr b="1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3CDE9-2DA1-4F6D-A4F3-302421DEC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7AA9-0690-4A4E-BD79-154A8C48558A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31070-EEA1-4D85-A002-40B5C82A1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D8171-DB4A-4D76-904B-9A6235F6A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254E-2A5E-4C43-89D9-180EB159E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17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57D49-1E6A-4EC6-97AC-EF1DFD7AB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3FE6F-5AD6-46CB-A517-7B3045BF1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31CE5-F4A3-4A48-906B-46AF139D0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7AA9-0690-4A4E-BD79-154A8C48558A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65F4E-10CC-4A8E-8363-EE7AC3965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F53F3-FB97-4941-B3C1-8C8B5365D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254E-2A5E-4C43-89D9-180EB159E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9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68E93-354D-48A6-B777-5998C696C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9B6D9-084C-4ED4-BB88-9E51744C51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733704-5F3A-4E92-B858-49C2A0841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1A91B3-0670-406D-9C31-8339D192B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7AA9-0690-4A4E-BD79-154A8C48558A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0FD58B-158F-4351-BA72-062C0D490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FF75C5-D692-4420-88B3-7B45C2833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254E-2A5E-4C43-89D9-180EB159E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43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14FA5-5468-45CA-8668-37AD5C92C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AE33E-159F-4AC0-A19B-796D08265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473EE-5E66-466A-AB59-66D822301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B06C4A-AFCF-4D06-8080-5E632A5DE3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2CC1-94C0-4B67-8C05-5D65F296E2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5A7C1A-F4F0-4330-8BE6-6473DAF7F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7AA9-0690-4A4E-BD79-154A8C48558A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2B8E51-9E0E-4798-9E68-1DBBE2480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6D43C1-9F96-457A-B784-5A3A2E71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254E-2A5E-4C43-89D9-180EB159E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58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1B3C0-5B71-45C1-A4D9-574AB5284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46244-1962-4E77-985F-D5B10B73F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7AA9-0690-4A4E-BD79-154A8C48558A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767A5A-EF85-4A86-A28B-B47643310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1951F4-5644-4178-8FE1-502B88047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254E-2A5E-4C43-89D9-180EB159E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55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20A2C7-7B78-443E-8592-F39C59E0D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7AA9-0690-4A4E-BD79-154A8C48558A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0D1FF6-765C-4F1D-A229-C8E8D26F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8E549-DC8E-4A93-AFB3-A6A2B3432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254E-2A5E-4C43-89D9-180EB159E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3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4B9AF-8E10-47A6-B63C-514F40CD2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F09ED-B612-41A5-8AC8-A822FC637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A4F87F-599C-49C1-B32F-E95A6B6994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C77465-7C45-4710-BCF0-5C35519F7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7AA9-0690-4A4E-BD79-154A8C48558A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38E6EC-40AB-4235-A16C-8BA0B65E0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106AAC-C596-49AF-A6AB-6D4032920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254E-2A5E-4C43-89D9-180EB159E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70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11959-29B2-4767-A3B0-BEE18C351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4EAD25-F6AD-4481-BAF9-02F3CFCD0B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0A3F7-F806-4F7C-BC4B-29C86BF6E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0CCA2C-C9A8-47A9-8170-BE0450544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7AA9-0690-4A4E-BD79-154A8C48558A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5D10F5-A311-415A-8317-B5A846EC9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CF1768-0C62-4455-9905-9F75FCF07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254E-2A5E-4C43-89D9-180EB159E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13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EE84FD-9E87-4C14-BF40-89D5D63D8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C48D08-F6A9-45A9-A858-4CA092727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91725-8FAD-4C32-A182-B552BEFA35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B7AA9-0690-4A4E-BD79-154A8C48558A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5A5BF-7755-4510-83A9-A3CF199E83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7C1F2-09CC-4D82-A21A-39E0BD54B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3254E-2A5E-4C43-89D9-180EB159E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98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4537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94911-CCE4-4AF3-B652-494896733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7132"/>
            <a:ext cx="10515600" cy="1763736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Jesus prayed for you and me.</a:t>
            </a:r>
          </a:p>
          <a:p>
            <a:pPr algn="ctr"/>
            <a:r>
              <a:rPr lang="en-US" sz="5400" dirty="0"/>
              <a:t>Is this prayer fulfilled in your life?</a:t>
            </a:r>
          </a:p>
        </p:txBody>
      </p:sp>
    </p:spTree>
    <p:extLst>
      <p:ext uri="{BB962C8B-B14F-4D97-AF65-F5344CB8AC3E}">
        <p14:creationId xmlns:p14="http://schemas.microsoft.com/office/powerpoint/2010/main" val="969234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dir="out" hasBounce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9D8A0-79C7-43E3-AC00-42561B713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The reason Jesus came to the earth had ARRIVED – it was the hour of the CROSS.</a:t>
            </a:r>
          </a:p>
        </p:txBody>
      </p:sp>
    </p:spTree>
    <p:extLst>
      <p:ext uri="{BB962C8B-B14F-4D97-AF65-F5344CB8AC3E}">
        <p14:creationId xmlns:p14="http://schemas.microsoft.com/office/powerpoint/2010/main" val="3352632335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6AB6A-0A0B-4138-8E95-8B348041A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11156"/>
            <a:ext cx="10515600" cy="83568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What was on our Savior’s prayer list? </a:t>
            </a:r>
          </a:p>
        </p:txBody>
      </p:sp>
    </p:spTree>
    <p:extLst>
      <p:ext uri="{BB962C8B-B14F-4D97-AF65-F5344CB8AC3E}">
        <p14:creationId xmlns:p14="http://schemas.microsoft.com/office/powerpoint/2010/main" val="1999096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dir="out" hasBounce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1E9D6-E263-4D0A-BF2C-A599A6C8E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 God,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94911-CCE4-4AF3-B652-494896733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To know God and Jesus goes beyond knowledge of FACTS about them. It means we FEAR and OBEY them, 8; John 14.21, 23; 1 John 2.3-6; 4.7-</a:t>
            </a:r>
            <a:r>
              <a:rPr lang="it-IT" sz="4400" dirty="0"/>
              <a:t>8; 5.20; Eccl. 12.13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6342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1E9D6-E263-4D0A-BF2C-A599A6C8E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God’s word,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94911-CCE4-4AF3-B652-494896733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By FAITH (20), when we follow God’s word we are set apart from the world because we live by a different and higher STANDARD (17) — therefore the world HATES us (14).</a:t>
            </a:r>
          </a:p>
        </p:txBody>
      </p:sp>
    </p:spTree>
    <p:extLst>
      <p:ext uri="{BB962C8B-B14F-4D97-AF65-F5344CB8AC3E}">
        <p14:creationId xmlns:p14="http://schemas.microsoft.com/office/powerpoint/2010/main" val="243797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1E9D6-E263-4D0A-BF2C-A599A6C8E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God’s mission, 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94911-CCE4-4AF3-B652-494896733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Our mission is to “show God’s glory to a world IGNORANT of God… to reveal His truth to a world in DARKNESS… to bring together a world DIVIDED by hatred and sin and bring them into the one body”.  </a:t>
            </a:r>
            <a:r>
              <a:rPr lang="en-US" sz="2000" dirty="0"/>
              <a:t>(Johnny Felker)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26757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1E9D6-E263-4D0A-BF2C-A599A6C8E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UNITE in God’s love, 20-23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94911-CCE4-4AF3-B652-494896733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Unity between believers demands that we use the same STANDARD (1 Cor. 1.10; Eph. 5.17), that we put forth EFFORT in maintaining right attitudes and doctrines (Eph. 4.1-6), that we stand for the truth TOGETHER (Phil. 1.27), and that we SHARE in God’s holiness — free of selfishness (Heb. 12.10; 2 Peter 1.3-11; Eph. 4.17-27). This is our greatest EVANGELISTIC means.</a:t>
            </a:r>
          </a:p>
        </p:txBody>
      </p:sp>
    </p:spTree>
    <p:extLst>
      <p:ext uri="{BB962C8B-B14F-4D97-AF65-F5344CB8AC3E}">
        <p14:creationId xmlns:p14="http://schemas.microsoft.com/office/powerpoint/2010/main" val="3316429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1E9D6-E263-4D0A-BF2C-A599A6C8E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 God’s glory, 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94911-CCE4-4AF3-B652-494896733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We see Jesus’ glory by faith, but one day we will see it with our own EYES, Acts 7.54-56; 1 John 3.1-2; Rom. 8.17-18</a:t>
            </a:r>
          </a:p>
        </p:txBody>
      </p:sp>
    </p:spTree>
    <p:extLst>
      <p:ext uri="{BB962C8B-B14F-4D97-AF65-F5344CB8AC3E}">
        <p14:creationId xmlns:p14="http://schemas.microsoft.com/office/powerpoint/2010/main" val="3156774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1E9D6-E263-4D0A-BF2C-A599A6C8E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 God’s joy,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94911-CCE4-4AF3-B652-494896733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We can be BLESSED with the joy that Jesus experienced in his glorification — TRUE and satisfying joy — when we know God, unite in His love, and serve one another.</a:t>
            </a:r>
          </a:p>
        </p:txBody>
      </p:sp>
    </p:spTree>
    <p:extLst>
      <p:ext uri="{BB962C8B-B14F-4D97-AF65-F5344CB8AC3E}">
        <p14:creationId xmlns:p14="http://schemas.microsoft.com/office/powerpoint/2010/main" val="261565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339</Words>
  <Application>Microsoft Office PowerPoint</Application>
  <PresentationFormat>Widescreen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Corbel</vt:lpstr>
      <vt:lpstr>Office Theme</vt:lpstr>
      <vt:lpstr>PowerPoint Presentation</vt:lpstr>
      <vt:lpstr>PowerPoint Presentation</vt:lpstr>
      <vt:lpstr>PowerPoint Presentation</vt:lpstr>
      <vt:lpstr>KNOW God, 3</vt:lpstr>
      <vt:lpstr>FOLLOW God’s word, 8</vt:lpstr>
      <vt:lpstr>FURTHER God’s mission, 18</vt:lpstr>
      <vt:lpstr>UNITE in God’s love, 20-23</vt:lpstr>
      <vt:lpstr>SEE God’s glory, 24</vt:lpstr>
      <vt:lpstr>EXPERIENCE God’s joy, 13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Franklin Drive Church of Christ</dc:creator>
  <cp:lastModifiedBy>Franklin Drive Church of Christ</cp:lastModifiedBy>
  <cp:revision>2</cp:revision>
  <dcterms:created xsi:type="dcterms:W3CDTF">2019-09-01T13:38:11Z</dcterms:created>
  <dcterms:modified xsi:type="dcterms:W3CDTF">2019-09-01T13:51:43Z</dcterms:modified>
</cp:coreProperties>
</file>