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6BE2-330D-42DA-BD7F-3668E8CAA68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4EFA-40E8-41E6-8652-52D1AAF6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3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6BE2-330D-42DA-BD7F-3668E8CAA68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4EFA-40E8-41E6-8652-52D1AAF6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6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6BE2-330D-42DA-BD7F-3668E8CAA68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4EFA-40E8-41E6-8652-52D1AAF6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6BE2-330D-42DA-BD7F-3668E8CAA68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4EFA-40E8-41E6-8652-52D1AAF6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6BE2-330D-42DA-BD7F-3668E8CAA68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4EFA-40E8-41E6-8652-52D1AAF6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9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6BE2-330D-42DA-BD7F-3668E8CAA68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4EFA-40E8-41E6-8652-52D1AAF6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6BE2-330D-42DA-BD7F-3668E8CAA68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4EFA-40E8-41E6-8652-52D1AAF6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6BE2-330D-42DA-BD7F-3668E8CAA68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4EFA-40E8-41E6-8652-52D1AAF6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9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6BE2-330D-42DA-BD7F-3668E8CAA68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4EFA-40E8-41E6-8652-52D1AAF6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9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6BE2-330D-42DA-BD7F-3668E8CAA68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4EFA-40E8-41E6-8652-52D1AAF6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6BE2-330D-42DA-BD7F-3668E8CAA68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4EFA-40E8-41E6-8652-52D1AAF6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6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76BE2-330D-42DA-BD7F-3668E8CAA68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94EFA-40E8-41E6-8652-52D1AAF6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CFA79B-6E0C-4630-9993-71C582F4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86" y="1564483"/>
            <a:ext cx="7717971" cy="482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C4CC5-6B21-4700-9379-4F23A7D77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551" y="866095"/>
            <a:ext cx="4179216" cy="2562905"/>
          </a:xfrm>
        </p:spPr>
        <p:txBody>
          <a:bodyPr>
            <a:noAutofit/>
          </a:bodyPr>
          <a:lstStyle/>
          <a:p>
            <a:r>
              <a:rPr lang="en-US" sz="8800" dirty="0">
                <a:latin typeface="Cooper Std Black" panose="0208090304030B020404" pitchFamily="18" charset="0"/>
              </a:rPr>
              <a:t>Be Super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1DF1C-ADF5-4D4F-A13B-7B8537BAE3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2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C409-F5D6-4AA7-A97A-960E03EB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oper Std Black" panose="0208090304030B020404" pitchFamily="18" charset="0"/>
              </a:rPr>
              <a:t>Be Super in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FB4A7-6F2F-4C93-953F-4973D62BD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Study often</a:t>
            </a:r>
          </a:p>
          <a:p>
            <a:pPr lvl="1"/>
            <a:r>
              <a:rPr lang="en-US" sz="2800" dirty="0"/>
              <a:t>2 Timothy 3:16-17  -  Deuteronomy 11:18-23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4000" dirty="0"/>
              <a:t>Study with others</a:t>
            </a:r>
          </a:p>
          <a:p>
            <a:pPr lvl="1"/>
            <a:r>
              <a:rPr lang="en-US" sz="2800" dirty="0"/>
              <a:t>Acts 2:42-47  -  Proverbs 27:17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600" dirty="0"/>
              <a:t>Study with a purpose</a:t>
            </a:r>
          </a:p>
          <a:p>
            <a:pPr lvl="1"/>
            <a:r>
              <a:rPr lang="en-US" sz="2800" dirty="0"/>
              <a:t>James 1:22  -  Joshua 1:8-9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A1AA9CCE-A2A9-4B91-B284-B4EA7A816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596">
            <a:off x="5606510" y="3544266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1012-339F-4AF7-A76D-29F92991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oper Std Black" panose="0208090304030B020404" pitchFamily="18" charset="0"/>
              </a:rPr>
              <a:t>Be Super in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BE41B-D4D6-42D5-9BAD-CC215951C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See a need, fill a need</a:t>
            </a:r>
          </a:p>
          <a:p>
            <a:pPr lvl="1"/>
            <a:r>
              <a:rPr lang="en-US" sz="2800" dirty="0"/>
              <a:t>Hebrews 13:16  -  Philippians 2:4  -  Luke 6:37-38  -  1 John 3:17-18</a:t>
            </a:r>
          </a:p>
          <a:p>
            <a:endParaRPr lang="en-US" dirty="0"/>
          </a:p>
          <a:p>
            <a:r>
              <a:rPr lang="en-US" sz="3600" dirty="0"/>
              <a:t>We all have a role</a:t>
            </a:r>
          </a:p>
          <a:p>
            <a:pPr lvl="1"/>
            <a:r>
              <a:rPr lang="en-US" sz="2800" dirty="0"/>
              <a:t>Romans 12:6-8  -  1 Peter 4:10-11   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4C37DB3-C8D1-4D47-9BD2-AA566D29E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465">
            <a:off x="7533416" y="2336979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5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49AE5C1C-086D-438E-BA51-3A68B9D61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82" y="295275"/>
            <a:ext cx="6863443" cy="643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>
            <a:extLst>
              <a:ext uri="{FF2B5EF4-FFF2-40B4-BE49-F238E27FC236}">
                <a16:creationId xmlns:a16="http://schemas.microsoft.com/office/drawing/2014/main" id="{379E8F12-6AAA-436D-B69E-A13DF7751C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16224FCF-730E-47E4-BBE7-B55BB717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6" y="-1190626"/>
            <a:ext cx="6258106" cy="672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C4410F4-BACC-44CF-9317-FB54A959B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E94C3E6-1806-45F4-A949-50DBDA742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793BB4B-2139-4FAB-8EC1-5ACF43D1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4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3395-A6B7-4FA5-B1DD-0E543A4C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oper Std Black" panose="0208090304030B020404" pitchFamily="18" charset="0"/>
              </a:rPr>
              <a:t>Be Super in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12D13-327C-4A11-9E7B-A95FE9A8E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825625"/>
            <a:ext cx="11506200" cy="4351338"/>
          </a:xfrm>
        </p:spPr>
        <p:txBody>
          <a:bodyPr/>
          <a:lstStyle/>
          <a:p>
            <a:r>
              <a:rPr lang="en-US" sz="4000" dirty="0"/>
              <a:t>Support others to please them</a:t>
            </a:r>
          </a:p>
          <a:p>
            <a:pPr lvl="1"/>
            <a:r>
              <a:rPr lang="en-US" sz="2800" dirty="0"/>
              <a:t>Deuteronomy 15:7-11  -  Romans 15:1-7</a:t>
            </a:r>
          </a:p>
          <a:p>
            <a:endParaRPr lang="en-US" sz="3600" dirty="0"/>
          </a:p>
          <a:p>
            <a:r>
              <a:rPr lang="en-US" sz="3600" dirty="0"/>
              <a:t>Support others to please God</a:t>
            </a:r>
          </a:p>
          <a:p>
            <a:pPr lvl="1"/>
            <a:r>
              <a:rPr lang="en-US" sz="2800" dirty="0"/>
              <a:t>Matthew 25:35-40  -  Matthew 5:16  -  Proverbs 19:17  </a:t>
            </a:r>
            <a:r>
              <a:rPr lang="en-US" sz="2800"/>
              <a:t>-  Luke 3:7-11</a:t>
            </a:r>
            <a:endParaRPr lang="en-US" sz="28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0130614-9BAF-4768-B80F-8A80473E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375">
            <a:off x="7741156" y="32650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1680</TotalTime>
  <Words>95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Cooper Std Black</vt:lpstr>
      <vt:lpstr>Office Theme</vt:lpstr>
      <vt:lpstr>Be Super</vt:lpstr>
      <vt:lpstr>Be Super in Study</vt:lpstr>
      <vt:lpstr>Be Super in Service</vt:lpstr>
      <vt:lpstr>PowerPoint Presentation</vt:lpstr>
      <vt:lpstr>Be Super in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 Z. Morris</dc:creator>
  <cp:lastModifiedBy>Daniel Allgor</cp:lastModifiedBy>
  <cp:revision>9</cp:revision>
  <dcterms:created xsi:type="dcterms:W3CDTF">2019-08-23T18:25:29Z</dcterms:created>
  <dcterms:modified xsi:type="dcterms:W3CDTF">2019-08-25T02:02:26Z</dcterms:modified>
</cp:coreProperties>
</file>