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70" d="100"/>
          <a:sy n="70" d="100"/>
        </p:scale>
        <p:origin x="90"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96441-4471-4809-883B-D6ADA508CF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26F1BB0-F620-4CE3-A060-C657477C01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A2155C-3C88-46C9-BCFA-F3365BB66D91}"/>
              </a:ext>
            </a:extLst>
          </p:cNvPr>
          <p:cNvSpPr>
            <a:spLocks noGrp="1"/>
          </p:cNvSpPr>
          <p:nvPr>
            <p:ph type="dt" sz="half" idx="10"/>
          </p:nvPr>
        </p:nvSpPr>
        <p:spPr/>
        <p:txBody>
          <a:bodyPr/>
          <a:lstStyle/>
          <a:p>
            <a:fld id="{8D6F758D-6428-4009-8ADA-FA7297D0DA10}" type="datetimeFigureOut">
              <a:rPr lang="en-US" smtClean="0"/>
              <a:t>8/11/2019</a:t>
            </a:fld>
            <a:endParaRPr lang="en-US"/>
          </a:p>
        </p:txBody>
      </p:sp>
      <p:sp>
        <p:nvSpPr>
          <p:cNvPr id="5" name="Footer Placeholder 4">
            <a:extLst>
              <a:ext uri="{FF2B5EF4-FFF2-40B4-BE49-F238E27FC236}">
                <a16:creationId xmlns:a16="http://schemas.microsoft.com/office/drawing/2014/main" id="{365A77E2-8857-4208-9987-E0BCA16426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B11EB7-AC81-4246-B6B8-949278F9B03A}"/>
              </a:ext>
            </a:extLst>
          </p:cNvPr>
          <p:cNvSpPr>
            <a:spLocks noGrp="1"/>
          </p:cNvSpPr>
          <p:nvPr>
            <p:ph type="sldNum" sz="quarter" idx="12"/>
          </p:nvPr>
        </p:nvSpPr>
        <p:spPr/>
        <p:txBody>
          <a:bodyPr/>
          <a:lstStyle/>
          <a:p>
            <a:fld id="{D23E1E3E-9341-43E2-A181-E52C9DE1F07F}" type="slidenum">
              <a:rPr lang="en-US" smtClean="0"/>
              <a:t>‹#›</a:t>
            </a:fld>
            <a:endParaRPr lang="en-US"/>
          </a:p>
        </p:txBody>
      </p:sp>
    </p:spTree>
    <p:extLst>
      <p:ext uri="{BB962C8B-B14F-4D97-AF65-F5344CB8AC3E}">
        <p14:creationId xmlns:p14="http://schemas.microsoft.com/office/powerpoint/2010/main" val="3125053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67934-415D-4A4F-9B97-CB5859AF6C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7562E87-90EB-49C5-8A19-19AF1CF48C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D2B822-A4CA-47BE-AC66-47C4C5AB4DB3}"/>
              </a:ext>
            </a:extLst>
          </p:cNvPr>
          <p:cNvSpPr>
            <a:spLocks noGrp="1"/>
          </p:cNvSpPr>
          <p:nvPr>
            <p:ph type="dt" sz="half" idx="10"/>
          </p:nvPr>
        </p:nvSpPr>
        <p:spPr/>
        <p:txBody>
          <a:bodyPr/>
          <a:lstStyle/>
          <a:p>
            <a:fld id="{8D6F758D-6428-4009-8ADA-FA7297D0DA10}" type="datetimeFigureOut">
              <a:rPr lang="en-US" smtClean="0"/>
              <a:t>8/11/2019</a:t>
            </a:fld>
            <a:endParaRPr lang="en-US"/>
          </a:p>
        </p:txBody>
      </p:sp>
      <p:sp>
        <p:nvSpPr>
          <p:cNvPr id="5" name="Footer Placeholder 4">
            <a:extLst>
              <a:ext uri="{FF2B5EF4-FFF2-40B4-BE49-F238E27FC236}">
                <a16:creationId xmlns:a16="http://schemas.microsoft.com/office/drawing/2014/main" id="{0795173E-0145-4E1E-80C8-8B59BAA899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E5AB70-4336-4732-B121-976394757A9A}"/>
              </a:ext>
            </a:extLst>
          </p:cNvPr>
          <p:cNvSpPr>
            <a:spLocks noGrp="1"/>
          </p:cNvSpPr>
          <p:nvPr>
            <p:ph type="sldNum" sz="quarter" idx="12"/>
          </p:nvPr>
        </p:nvSpPr>
        <p:spPr/>
        <p:txBody>
          <a:bodyPr/>
          <a:lstStyle/>
          <a:p>
            <a:fld id="{D23E1E3E-9341-43E2-A181-E52C9DE1F07F}" type="slidenum">
              <a:rPr lang="en-US" smtClean="0"/>
              <a:t>‹#›</a:t>
            </a:fld>
            <a:endParaRPr lang="en-US"/>
          </a:p>
        </p:txBody>
      </p:sp>
    </p:spTree>
    <p:extLst>
      <p:ext uri="{BB962C8B-B14F-4D97-AF65-F5344CB8AC3E}">
        <p14:creationId xmlns:p14="http://schemas.microsoft.com/office/powerpoint/2010/main" val="2853462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1872EB-C8B4-4451-9498-7863DA4199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5C5DEB-BA1E-475B-B19C-F2A5870C03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B184BE-F60F-427D-91D7-213CFAC3B587}"/>
              </a:ext>
            </a:extLst>
          </p:cNvPr>
          <p:cNvSpPr>
            <a:spLocks noGrp="1"/>
          </p:cNvSpPr>
          <p:nvPr>
            <p:ph type="dt" sz="half" idx="10"/>
          </p:nvPr>
        </p:nvSpPr>
        <p:spPr/>
        <p:txBody>
          <a:bodyPr/>
          <a:lstStyle/>
          <a:p>
            <a:fld id="{8D6F758D-6428-4009-8ADA-FA7297D0DA10}" type="datetimeFigureOut">
              <a:rPr lang="en-US" smtClean="0"/>
              <a:t>8/11/2019</a:t>
            </a:fld>
            <a:endParaRPr lang="en-US"/>
          </a:p>
        </p:txBody>
      </p:sp>
      <p:sp>
        <p:nvSpPr>
          <p:cNvPr id="5" name="Footer Placeholder 4">
            <a:extLst>
              <a:ext uri="{FF2B5EF4-FFF2-40B4-BE49-F238E27FC236}">
                <a16:creationId xmlns:a16="http://schemas.microsoft.com/office/drawing/2014/main" id="{923D2ED0-A53F-451B-8B91-1B7A716B47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B8245D-4B51-4E5E-84A8-DE2F1475381E}"/>
              </a:ext>
            </a:extLst>
          </p:cNvPr>
          <p:cNvSpPr>
            <a:spLocks noGrp="1"/>
          </p:cNvSpPr>
          <p:nvPr>
            <p:ph type="sldNum" sz="quarter" idx="12"/>
          </p:nvPr>
        </p:nvSpPr>
        <p:spPr/>
        <p:txBody>
          <a:bodyPr/>
          <a:lstStyle/>
          <a:p>
            <a:fld id="{D23E1E3E-9341-43E2-A181-E52C9DE1F07F}" type="slidenum">
              <a:rPr lang="en-US" smtClean="0"/>
              <a:t>‹#›</a:t>
            </a:fld>
            <a:endParaRPr lang="en-US"/>
          </a:p>
        </p:txBody>
      </p:sp>
    </p:spTree>
    <p:extLst>
      <p:ext uri="{BB962C8B-B14F-4D97-AF65-F5344CB8AC3E}">
        <p14:creationId xmlns:p14="http://schemas.microsoft.com/office/powerpoint/2010/main" val="2436219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69932-3AE3-4BC0-925E-8F215BE07578}"/>
              </a:ext>
            </a:extLst>
          </p:cNvPr>
          <p:cNvSpPr>
            <a:spLocks noGrp="1"/>
          </p:cNvSpPr>
          <p:nvPr>
            <p:ph type="title"/>
          </p:nvPr>
        </p:nvSpPr>
        <p:spPr/>
        <p:txBody>
          <a:bodyPr/>
          <a:lstStyle>
            <a:lvl1pPr marL="0" indent="0">
              <a:buFont typeface="Arial" panose="020B0604020202020204" pitchFamily="34" charset="0"/>
              <a:buNone/>
              <a:defRPr b="1">
                <a:solidFill>
                  <a:schemeClr val="bg1"/>
                </a:solidFill>
                <a:latin typeface="Corbel" panose="020B0503020204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A356B457-F164-4EBA-BDB4-A0C66E5F7501}"/>
              </a:ext>
            </a:extLst>
          </p:cNvPr>
          <p:cNvSpPr>
            <a:spLocks noGrp="1"/>
          </p:cNvSpPr>
          <p:nvPr>
            <p:ph idx="1"/>
          </p:nvPr>
        </p:nvSpPr>
        <p:spPr/>
        <p:txBody>
          <a:bodyPr/>
          <a:lstStyle>
            <a:lvl1pPr marL="0" indent="0">
              <a:buNone/>
              <a:defRPr b="1">
                <a:solidFill>
                  <a:schemeClr val="bg1"/>
                </a:solidFill>
                <a:latin typeface="Corbel" panose="020B0503020204020204" pitchFamily="34" charset="0"/>
              </a:defRPr>
            </a:lvl1pPr>
            <a:lvl2pPr marL="457200" indent="0">
              <a:buNone/>
              <a:defRPr b="1">
                <a:solidFill>
                  <a:schemeClr val="bg1"/>
                </a:solidFill>
                <a:latin typeface="Corbel" panose="020B0503020204020204" pitchFamily="34" charset="0"/>
              </a:defRPr>
            </a:lvl2pPr>
            <a:lvl3pPr marL="914400" indent="0">
              <a:buNone/>
              <a:defRPr b="1">
                <a:solidFill>
                  <a:schemeClr val="bg1"/>
                </a:solidFill>
                <a:latin typeface="Corbel" panose="020B0503020204020204" pitchFamily="34" charset="0"/>
              </a:defRPr>
            </a:lvl3pPr>
            <a:lvl4pPr marL="1371600" indent="0">
              <a:buNone/>
              <a:defRPr b="1">
                <a:solidFill>
                  <a:schemeClr val="bg1"/>
                </a:solidFill>
                <a:latin typeface="Corbel" panose="020B0503020204020204" pitchFamily="34" charset="0"/>
              </a:defRPr>
            </a:lvl4pPr>
            <a:lvl5pPr marL="1828800" indent="0">
              <a:buNone/>
              <a:defRPr b="1">
                <a:solidFill>
                  <a:schemeClr val="bg1"/>
                </a:solidFill>
                <a:latin typeface="Corbel" panose="020B0503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13EB27-EADC-49AE-9AF5-F44CC5F5153C}"/>
              </a:ext>
            </a:extLst>
          </p:cNvPr>
          <p:cNvSpPr>
            <a:spLocks noGrp="1"/>
          </p:cNvSpPr>
          <p:nvPr>
            <p:ph type="dt" sz="half" idx="10"/>
          </p:nvPr>
        </p:nvSpPr>
        <p:spPr/>
        <p:txBody>
          <a:bodyPr/>
          <a:lstStyle/>
          <a:p>
            <a:fld id="{8D6F758D-6428-4009-8ADA-FA7297D0DA10}" type="datetimeFigureOut">
              <a:rPr lang="en-US" smtClean="0"/>
              <a:t>8/11/2019</a:t>
            </a:fld>
            <a:endParaRPr lang="en-US"/>
          </a:p>
        </p:txBody>
      </p:sp>
      <p:sp>
        <p:nvSpPr>
          <p:cNvPr id="5" name="Footer Placeholder 4">
            <a:extLst>
              <a:ext uri="{FF2B5EF4-FFF2-40B4-BE49-F238E27FC236}">
                <a16:creationId xmlns:a16="http://schemas.microsoft.com/office/drawing/2014/main" id="{DC0D92F4-5470-4C68-8F94-1A8D1BF176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AF3ABC-58ED-452A-B28B-CF3362FB7B18}"/>
              </a:ext>
            </a:extLst>
          </p:cNvPr>
          <p:cNvSpPr>
            <a:spLocks noGrp="1"/>
          </p:cNvSpPr>
          <p:nvPr>
            <p:ph type="sldNum" sz="quarter" idx="12"/>
          </p:nvPr>
        </p:nvSpPr>
        <p:spPr/>
        <p:txBody>
          <a:bodyPr/>
          <a:lstStyle/>
          <a:p>
            <a:fld id="{D23E1E3E-9341-43E2-A181-E52C9DE1F07F}" type="slidenum">
              <a:rPr lang="en-US" smtClean="0"/>
              <a:t>‹#›</a:t>
            </a:fld>
            <a:endParaRPr lang="en-US"/>
          </a:p>
        </p:txBody>
      </p:sp>
    </p:spTree>
    <p:extLst>
      <p:ext uri="{BB962C8B-B14F-4D97-AF65-F5344CB8AC3E}">
        <p14:creationId xmlns:p14="http://schemas.microsoft.com/office/powerpoint/2010/main" val="627376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18D75-BEA0-4FE4-AAFD-7A30EAD583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589FDA4-FD86-4BB0-A935-BFC85065EB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669C9D-4FF5-4D7C-A802-49F2F8DA12A4}"/>
              </a:ext>
            </a:extLst>
          </p:cNvPr>
          <p:cNvSpPr>
            <a:spLocks noGrp="1"/>
          </p:cNvSpPr>
          <p:nvPr>
            <p:ph type="dt" sz="half" idx="10"/>
          </p:nvPr>
        </p:nvSpPr>
        <p:spPr/>
        <p:txBody>
          <a:bodyPr/>
          <a:lstStyle/>
          <a:p>
            <a:fld id="{8D6F758D-6428-4009-8ADA-FA7297D0DA10}" type="datetimeFigureOut">
              <a:rPr lang="en-US" smtClean="0"/>
              <a:t>8/11/2019</a:t>
            </a:fld>
            <a:endParaRPr lang="en-US"/>
          </a:p>
        </p:txBody>
      </p:sp>
      <p:sp>
        <p:nvSpPr>
          <p:cNvPr id="5" name="Footer Placeholder 4">
            <a:extLst>
              <a:ext uri="{FF2B5EF4-FFF2-40B4-BE49-F238E27FC236}">
                <a16:creationId xmlns:a16="http://schemas.microsoft.com/office/drawing/2014/main" id="{88CEE988-B50E-4F3A-B8CE-EC56BF5C5A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BE2BE1-AE0F-476E-9B48-565082E15483}"/>
              </a:ext>
            </a:extLst>
          </p:cNvPr>
          <p:cNvSpPr>
            <a:spLocks noGrp="1"/>
          </p:cNvSpPr>
          <p:nvPr>
            <p:ph type="sldNum" sz="quarter" idx="12"/>
          </p:nvPr>
        </p:nvSpPr>
        <p:spPr/>
        <p:txBody>
          <a:bodyPr/>
          <a:lstStyle/>
          <a:p>
            <a:fld id="{D23E1E3E-9341-43E2-A181-E52C9DE1F07F}" type="slidenum">
              <a:rPr lang="en-US" smtClean="0"/>
              <a:t>‹#›</a:t>
            </a:fld>
            <a:endParaRPr lang="en-US"/>
          </a:p>
        </p:txBody>
      </p:sp>
    </p:spTree>
    <p:extLst>
      <p:ext uri="{BB962C8B-B14F-4D97-AF65-F5344CB8AC3E}">
        <p14:creationId xmlns:p14="http://schemas.microsoft.com/office/powerpoint/2010/main" val="592964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81EF0-7226-4410-AFF6-98E629496B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2D52F3-AB5E-40D9-83E0-3FBB6505E9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EDE378-768B-4CEE-95FC-5A7AA167B1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07656D4-8A33-4B93-81C9-503E57CD78B5}"/>
              </a:ext>
            </a:extLst>
          </p:cNvPr>
          <p:cNvSpPr>
            <a:spLocks noGrp="1"/>
          </p:cNvSpPr>
          <p:nvPr>
            <p:ph type="dt" sz="half" idx="10"/>
          </p:nvPr>
        </p:nvSpPr>
        <p:spPr/>
        <p:txBody>
          <a:bodyPr/>
          <a:lstStyle/>
          <a:p>
            <a:fld id="{8D6F758D-6428-4009-8ADA-FA7297D0DA10}" type="datetimeFigureOut">
              <a:rPr lang="en-US" smtClean="0"/>
              <a:t>8/11/2019</a:t>
            </a:fld>
            <a:endParaRPr lang="en-US"/>
          </a:p>
        </p:txBody>
      </p:sp>
      <p:sp>
        <p:nvSpPr>
          <p:cNvPr id="6" name="Footer Placeholder 5">
            <a:extLst>
              <a:ext uri="{FF2B5EF4-FFF2-40B4-BE49-F238E27FC236}">
                <a16:creationId xmlns:a16="http://schemas.microsoft.com/office/drawing/2014/main" id="{280AA235-4437-4F38-A7CA-43A9A9A37B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656216-AB46-4073-B5F3-FCF8E261CF85}"/>
              </a:ext>
            </a:extLst>
          </p:cNvPr>
          <p:cNvSpPr>
            <a:spLocks noGrp="1"/>
          </p:cNvSpPr>
          <p:nvPr>
            <p:ph type="sldNum" sz="quarter" idx="12"/>
          </p:nvPr>
        </p:nvSpPr>
        <p:spPr/>
        <p:txBody>
          <a:bodyPr/>
          <a:lstStyle/>
          <a:p>
            <a:fld id="{D23E1E3E-9341-43E2-A181-E52C9DE1F07F}" type="slidenum">
              <a:rPr lang="en-US" smtClean="0"/>
              <a:t>‹#›</a:t>
            </a:fld>
            <a:endParaRPr lang="en-US"/>
          </a:p>
        </p:txBody>
      </p:sp>
    </p:spTree>
    <p:extLst>
      <p:ext uri="{BB962C8B-B14F-4D97-AF65-F5344CB8AC3E}">
        <p14:creationId xmlns:p14="http://schemas.microsoft.com/office/powerpoint/2010/main" val="1935176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A45F0-E43C-4195-9494-69FEEFF7862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A87CEF6-1243-40A7-ABAB-F944825556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0A39BA1-78BD-48F2-8069-A8D687A650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820A76-D762-4D96-B49F-F17D734268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914ED8-96F8-4AAD-9CFA-C8BE9BBB1B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5078282-AA92-4FB7-9259-4FC7C98646D6}"/>
              </a:ext>
            </a:extLst>
          </p:cNvPr>
          <p:cNvSpPr>
            <a:spLocks noGrp="1"/>
          </p:cNvSpPr>
          <p:nvPr>
            <p:ph type="dt" sz="half" idx="10"/>
          </p:nvPr>
        </p:nvSpPr>
        <p:spPr/>
        <p:txBody>
          <a:bodyPr/>
          <a:lstStyle/>
          <a:p>
            <a:fld id="{8D6F758D-6428-4009-8ADA-FA7297D0DA10}" type="datetimeFigureOut">
              <a:rPr lang="en-US" smtClean="0"/>
              <a:t>8/11/2019</a:t>
            </a:fld>
            <a:endParaRPr lang="en-US"/>
          </a:p>
        </p:txBody>
      </p:sp>
      <p:sp>
        <p:nvSpPr>
          <p:cNvPr id="8" name="Footer Placeholder 7">
            <a:extLst>
              <a:ext uri="{FF2B5EF4-FFF2-40B4-BE49-F238E27FC236}">
                <a16:creationId xmlns:a16="http://schemas.microsoft.com/office/drawing/2014/main" id="{E47D6A19-4E2C-4AB3-BDCA-22EBAB5114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F91D12-26E8-444F-ADA2-D24003236A9E}"/>
              </a:ext>
            </a:extLst>
          </p:cNvPr>
          <p:cNvSpPr>
            <a:spLocks noGrp="1"/>
          </p:cNvSpPr>
          <p:nvPr>
            <p:ph type="sldNum" sz="quarter" idx="12"/>
          </p:nvPr>
        </p:nvSpPr>
        <p:spPr/>
        <p:txBody>
          <a:bodyPr/>
          <a:lstStyle/>
          <a:p>
            <a:fld id="{D23E1E3E-9341-43E2-A181-E52C9DE1F07F}" type="slidenum">
              <a:rPr lang="en-US" smtClean="0"/>
              <a:t>‹#›</a:t>
            </a:fld>
            <a:endParaRPr lang="en-US"/>
          </a:p>
        </p:txBody>
      </p:sp>
    </p:spTree>
    <p:extLst>
      <p:ext uri="{BB962C8B-B14F-4D97-AF65-F5344CB8AC3E}">
        <p14:creationId xmlns:p14="http://schemas.microsoft.com/office/powerpoint/2010/main" val="890793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B3B78-A084-4431-9B00-BCDE15945A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24ABAB-3DD3-4723-B40B-DD225034BCE1}"/>
              </a:ext>
            </a:extLst>
          </p:cNvPr>
          <p:cNvSpPr>
            <a:spLocks noGrp="1"/>
          </p:cNvSpPr>
          <p:nvPr>
            <p:ph type="dt" sz="half" idx="10"/>
          </p:nvPr>
        </p:nvSpPr>
        <p:spPr/>
        <p:txBody>
          <a:bodyPr/>
          <a:lstStyle/>
          <a:p>
            <a:fld id="{8D6F758D-6428-4009-8ADA-FA7297D0DA10}" type="datetimeFigureOut">
              <a:rPr lang="en-US" smtClean="0"/>
              <a:t>8/11/2019</a:t>
            </a:fld>
            <a:endParaRPr lang="en-US"/>
          </a:p>
        </p:txBody>
      </p:sp>
      <p:sp>
        <p:nvSpPr>
          <p:cNvPr id="4" name="Footer Placeholder 3">
            <a:extLst>
              <a:ext uri="{FF2B5EF4-FFF2-40B4-BE49-F238E27FC236}">
                <a16:creationId xmlns:a16="http://schemas.microsoft.com/office/drawing/2014/main" id="{07692E49-9BE0-49D2-956B-1BA3ED9074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6FDB25-E3B6-4F16-B056-81734DEF0B41}"/>
              </a:ext>
            </a:extLst>
          </p:cNvPr>
          <p:cNvSpPr>
            <a:spLocks noGrp="1"/>
          </p:cNvSpPr>
          <p:nvPr>
            <p:ph type="sldNum" sz="quarter" idx="12"/>
          </p:nvPr>
        </p:nvSpPr>
        <p:spPr/>
        <p:txBody>
          <a:bodyPr/>
          <a:lstStyle/>
          <a:p>
            <a:fld id="{D23E1E3E-9341-43E2-A181-E52C9DE1F07F}" type="slidenum">
              <a:rPr lang="en-US" smtClean="0"/>
              <a:t>‹#›</a:t>
            </a:fld>
            <a:endParaRPr lang="en-US"/>
          </a:p>
        </p:txBody>
      </p:sp>
    </p:spTree>
    <p:extLst>
      <p:ext uri="{BB962C8B-B14F-4D97-AF65-F5344CB8AC3E}">
        <p14:creationId xmlns:p14="http://schemas.microsoft.com/office/powerpoint/2010/main" val="792298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97F9B4-21C6-40C0-99D8-87C2508F8222}"/>
              </a:ext>
            </a:extLst>
          </p:cNvPr>
          <p:cNvSpPr>
            <a:spLocks noGrp="1"/>
          </p:cNvSpPr>
          <p:nvPr>
            <p:ph type="dt" sz="half" idx="10"/>
          </p:nvPr>
        </p:nvSpPr>
        <p:spPr/>
        <p:txBody>
          <a:bodyPr/>
          <a:lstStyle/>
          <a:p>
            <a:fld id="{8D6F758D-6428-4009-8ADA-FA7297D0DA10}" type="datetimeFigureOut">
              <a:rPr lang="en-US" smtClean="0"/>
              <a:t>8/11/2019</a:t>
            </a:fld>
            <a:endParaRPr lang="en-US"/>
          </a:p>
        </p:txBody>
      </p:sp>
      <p:sp>
        <p:nvSpPr>
          <p:cNvPr id="3" name="Footer Placeholder 2">
            <a:extLst>
              <a:ext uri="{FF2B5EF4-FFF2-40B4-BE49-F238E27FC236}">
                <a16:creationId xmlns:a16="http://schemas.microsoft.com/office/drawing/2014/main" id="{F7102DA2-3286-4453-9175-23778984F8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0BDB034-3E7A-4AFC-B7F2-314010BC4C64}"/>
              </a:ext>
            </a:extLst>
          </p:cNvPr>
          <p:cNvSpPr>
            <a:spLocks noGrp="1"/>
          </p:cNvSpPr>
          <p:nvPr>
            <p:ph type="sldNum" sz="quarter" idx="12"/>
          </p:nvPr>
        </p:nvSpPr>
        <p:spPr/>
        <p:txBody>
          <a:bodyPr/>
          <a:lstStyle/>
          <a:p>
            <a:fld id="{D23E1E3E-9341-43E2-A181-E52C9DE1F07F}" type="slidenum">
              <a:rPr lang="en-US" smtClean="0"/>
              <a:t>‹#›</a:t>
            </a:fld>
            <a:endParaRPr lang="en-US"/>
          </a:p>
        </p:txBody>
      </p:sp>
    </p:spTree>
    <p:extLst>
      <p:ext uri="{BB962C8B-B14F-4D97-AF65-F5344CB8AC3E}">
        <p14:creationId xmlns:p14="http://schemas.microsoft.com/office/powerpoint/2010/main" val="856668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68B81-AF0E-4124-8045-6982BEFC7B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A2EFFF-3BDC-44E0-9F02-88442E28A0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A44DD1-DCA4-4C30-8AF0-D9C67404AB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429B9F-53EA-47BF-966B-50840C9DDE41}"/>
              </a:ext>
            </a:extLst>
          </p:cNvPr>
          <p:cNvSpPr>
            <a:spLocks noGrp="1"/>
          </p:cNvSpPr>
          <p:nvPr>
            <p:ph type="dt" sz="half" idx="10"/>
          </p:nvPr>
        </p:nvSpPr>
        <p:spPr/>
        <p:txBody>
          <a:bodyPr/>
          <a:lstStyle/>
          <a:p>
            <a:fld id="{8D6F758D-6428-4009-8ADA-FA7297D0DA10}" type="datetimeFigureOut">
              <a:rPr lang="en-US" smtClean="0"/>
              <a:t>8/11/2019</a:t>
            </a:fld>
            <a:endParaRPr lang="en-US"/>
          </a:p>
        </p:txBody>
      </p:sp>
      <p:sp>
        <p:nvSpPr>
          <p:cNvPr id="6" name="Footer Placeholder 5">
            <a:extLst>
              <a:ext uri="{FF2B5EF4-FFF2-40B4-BE49-F238E27FC236}">
                <a16:creationId xmlns:a16="http://schemas.microsoft.com/office/drawing/2014/main" id="{2D89E014-2911-42EF-AA55-6D5FD30AD4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192E74-E708-4B89-92F1-B7AF554FC4A7}"/>
              </a:ext>
            </a:extLst>
          </p:cNvPr>
          <p:cNvSpPr>
            <a:spLocks noGrp="1"/>
          </p:cNvSpPr>
          <p:nvPr>
            <p:ph type="sldNum" sz="quarter" idx="12"/>
          </p:nvPr>
        </p:nvSpPr>
        <p:spPr/>
        <p:txBody>
          <a:bodyPr/>
          <a:lstStyle/>
          <a:p>
            <a:fld id="{D23E1E3E-9341-43E2-A181-E52C9DE1F07F}" type="slidenum">
              <a:rPr lang="en-US" smtClean="0"/>
              <a:t>‹#›</a:t>
            </a:fld>
            <a:endParaRPr lang="en-US"/>
          </a:p>
        </p:txBody>
      </p:sp>
    </p:spTree>
    <p:extLst>
      <p:ext uri="{BB962C8B-B14F-4D97-AF65-F5344CB8AC3E}">
        <p14:creationId xmlns:p14="http://schemas.microsoft.com/office/powerpoint/2010/main" val="3102813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C6957-DCA4-4875-AC1C-7F0C3480C4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8333B5-5F9D-4BE1-B0CA-578646B54F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57B603D-6584-44AD-A2E8-3D7C056654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6DE1ED-52C6-4588-85D4-8819BE09ED86}"/>
              </a:ext>
            </a:extLst>
          </p:cNvPr>
          <p:cNvSpPr>
            <a:spLocks noGrp="1"/>
          </p:cNvSpPr>
          <p:nvPr>
            <p:ph type="dt" sz="half" idx="10"/>
          </p:nvPr>
        </p:nvSpPr>
        <p:spPr/>
        <p:txBody>
          <a:bodyPr/>
          <a:lstStyle/>
          <a:p>
            <a:fld id="{8D6F758D-6428-4009-8ADA-FA7297D0DA10}" type="datetimeFigureOut">
              <a:rPr lang="en-US" smtClean="0"/>
              <a:t>8/11/2019</a:t>
            </a:fld>
            <a:endParaRPr lang="en-US"/>
          </a:p>
        </p:txBody>
      </p:sp>
      <p:sp>
        <p:nvSpPr>
          <p:cNvPr id="6" name="Footer Placeholder 5">
            <a:extLst>
              <a:ext uri="{FF2B5EF4-FFF2-40B4-BE49-F238E27FC236}">
                <a16:creationId xmlns:a16="http://schemas.microsoft.com/office/drawing/2014/main" id="{3BFE3CD8-FA9C-4382-A21E-0843561208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198684-3C66-4702-9042-61EF138910EE}"/>
              </a:ext>
            </a:extLst>
          </p:cNvPr>
          <p:cNvSpPr>
            <a:spLocks noGrp="1"/>
          </p:cNvSpPr>
          <p:nvPr>
            <p:ph type="sldNum" sz="quarter" idx="12"/>
          </p:nvPr>
        </p:nvSpPr>
        <p:spPr/>
        <p:txBody>
          <a:bodyPr/>
          <a:lstStyle/>
          <a:p>
            <a:fld id="{D23E1E3E-9341-43E2-A181-E52C9DE1F07F}" type="slidenum">
              <a:rPr lang="en-US" smtClean="0"/>
              <a:t>‹#›</a:t>
            </a:fld>
            <a:endParaRPr lang="en-US"/>
          </a:p>
        </p:txBody>
      </p:sp>
    </p:spTree>
    <p:extLst>
      <p:ext uri="{BB962C8B-B14F-4D97-AF65-F5344CB8AC3E}">
        <p14:creationId xmlns:p14="http://schemas.microsoft.com/office/powerpoint/2010/main" val="2320819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420E3C-C295-44E6-9F19-8B58E9CD30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CAC44B-7722-486B-8675-5134ABBD7A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EF616C-2CA6-418A-AF07-A61C417AF4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6F758D-6428-4009-8ADA-FA7297D0DA10}" type="datetimeFigureOut">
              <a:rPr lang="en-US" smtClean="0"/>
              <a:t>8/11/2019</a:t>
            </a:fld>
            <a:endParaRPr lang="en-US"/>
          </a:p>
        </p:txBody>
      </p:sp>
      <p:sp>
        <p:nvSpPr>
          <p:cNvPr id="5" name="Footer Placeholder 4">
            <a:extLst>
              <a:ext uri="{FF2B5EF4-FFF2-40B4-BE49-F238E27FC236}">
                <a16:creationId xmlns:a16="http://schemas.microsoft.com/office/drawing/2014/main" id="{BF2B3364-DD61-4C2C-889B-727ABF7CC6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1FEE1D-E596-4D2F-9F06-15F47D6DBF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3E1E3E-9341-43E2-A181-E52C9DE1F07F}" type="slidenum">
              <a:rPr lang="en-US" smtClean="0"/>
              <a:t>‹#›</a:t>
            </a:fld>
            <a:endParaRPr lang="en-US"/>
          </a:p>
        </p:txBody>
      </p:sp>
    </p:spTree>
    <p:extLst>
      <p:ext uri="{BB962C8B-B14F-4D97-AF65-F5344CB8AC3E}">
        <p14:creationId xmlns:p14="http://schemas.microsoft.com/office/powerpoint/2010/main" val="1258515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2322984"/>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6B77C4-791F-43E8-8218-F37D82B67BA7}"/>
              </a:ext>
            </a:extLst>
          </p:cNvPr>
          <p:cNvSpPr>
            <a:spLocks noGrp="1"/>
          </p:cNvSpPr>
          <p:nvPr>
            <p:ph idx="1"/>
          </p:nvPr>
        </p:nvSpPr>
        <p:spPr>
          <a:xfrm>
            <a:off x="838200" y="1831878"/>
            <a:ext cx="10515600" cy="3194244"/>
          </a:xfrm>
        </p:spPr>
        <p:txBody>
          <a:bodyPr>
            <a:normAutofit/>
          </a:bodyPr>
          <a:lstStyle/>
          <a:p>
            <a:pPr>
              <a:spcBef>
                <a:spcPts val="0"/>
              </a:spcBef>
            </a:pPr>
            <a:r>
              <a:rPr lang="en-US" sz="6000" dirty="0"/>
              <a:t>The source of DEPRAVED attitudes and behavior is DEMONIC wisdom, </a:t>
            </a:r>
            <a:r>
              <a:rPr lang="en-US" sz="3200" dirty="0"/>
              <a:t>James 3.13-18; 9-10; 4.11-12; 1 John 3.15</a:t>
            </a:r>
            <a:endParaRPr lang="en-US" sz="6000" dirty="0"/>
          </a:p>
        </p:txBody>
      </p:sp>
    </p:spTree>
    <p:extLst>
      <p:ext uri="{BB962C8B-B14F-4D97-AF65-F5344CB8AC3E}">
        <p14:creationId xmlns:p14="http://schemas.microsoft.com/office/powerpoint/2010/main" val="4279202910"/>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AD824CE-9593-4662-AE18-01F9C1991B85}"/>
              </a:ext>
            </a:extLst>
          </p:cNvPr>
          <p:cNvSpPr>
            <a:spLocks noGrp="1"/>
          </p:cNvSpPr>
          <p:nvPr>
            <p:ph type="title"/>
          </p:nvPr>
        </p:nvSpPr>
        <p:spPr/>
        <p:txBody>
          <a:bodyPr/>
          <a:lstStyle/>
          <a:p>
            <a:r>
              <a:rPr lang="en-US" dirty="0"/>
              <a:t>How to Be Unfriended By God, 1-5</a:t>
            </a:r>
          </a:p>
        </p:txBody>
      </p:sp>
      <p:sp>
        <p:nvSpPr>
          <p:cNvPr id="3" name="Content Placeholder 2">
            <a:extLst>
              <a:ext uri="{FF2B5EF4-FFF2-40B4-BE49-F238E27FC236}">
                <a16:creationId xmlns:a16="http://schemas.microsoft.com/office/drawing/2014/main" id="{806B77C4-791F-43E8-8218-F37D82B67BA7}"/>
              </a:ext>
            </a:extLst>
          </p:cNvPr>
          <p:cNvSpPr>
            <a:spLocks noGrp="1"/>
          </p:cNvSpPr>
          <p:nvPr>
            <p:ph idx="1"/>
          </p:nvPr>
        </p:nvSpPr>
        <p:spPr/>
        <p:txBody>
          <a:bodyPr>
            <a:normAutofit/>
          </a:bodyPr>
          <a:lstStyle/>
          <a:p>
            <a:pPr>
              <a:lnSpc>
                <a:spcPct val="100000"/>
              </a:lnSpc>
              <a:spcBef>
                <a:spcPts val="0"/>
              </a:spcBef>
            </a:pPr>
            <a:r>
              <a:rPr lang="en-US" sz="3200" dirty="0"/>
              <a:t>Why is God jealous? It is not as if He is jealous over CARNAL things. He is jealous when we do not fulfill the purpose for which we were CREATED (Eccl. 12.13; Eph. 2.10) nor keep the COVENANT we made with Him.</a:t>
            </a:r>
          </a:p>
        </p:txBody>
      </p:sp>
    </p:spTree>
    <p:extLst>
      <p:ext uri="{BB962C8B-B14F-4D97-AF65-F5344CB8AC3E}">
        <p14:creationId xmlns:p14="http://schemas.microsoft.com/office/powerpoint/2010/main" val="1040629023"/>
      </p:ext>
    </p:extLst>
  </p:cSld>
  <p:clrMapOvr>
    <a:masterClrMapping/>
  </p:clrMapOvr>
  <mc:AlternateContent xmlns:mc="http://schemas.openxmlformats.org/markup-compatibility/2006">
    <mc:Choice xmlns:p14="http://schemas.microsoft.com/office/powerpoint/2010/main" Requires="p14">
      <p:transition spd="slow" p14:dur="900">
        <p14:flythrough dir="out" hasBounce="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AD824CE-9593-4662-AE18-01F9C1991B85}"/>
              </a:ext>
            </a:extLst>
          </p:cNvPr>
          <p:cNvSpPr>
            <a:spLocks noGrp="1"/>
          </p:cNvSpPr>
          <p:nvPr>
            <p:ph type="title"/>
          </p:nvPr>
        </p:nvSpPr>
        <p:spPr/>
        <p:txBody>
          <a:bodyPr/>
          <a:lstStyle/>
          <a:p>
            <a:r>
              <a:rPr lang="en-US" dirty="0"/>
              <a:t>How to Be Unfriended By God, 1-5</a:t>
            </a:r>
          </a:p>
        </p:txBody>
      </p:sp>
      <p:sp>
        <p:nvSpPr>
          <p:cNvPr id="3" name="Content Placeholder 2">
            <a:extLst>
              <a:ext uri="{FF2B5EF4-FFF2-40B4-BE49-F238E27FC236}">
                <a16:creationId xmlns:a16="http://schemas.microsoft.com/office/drawing/2014/main" id="{806B77C4-791F-43E8-8218-F37D82B67BA7}"/>
              </a:ext>
            </a:extLst>
          </p:cNvPr>
          <p:cNvSpPr>
            <a:spLocks noGrp="1"/>
          </p:cNvSpPr>
          <p:nvPr>
            <p:ph idx="1"/>
          </p:nvPr>
        </p:nvSpPr>
        <p:spPr/>
        <p:txBody>
          <a:bodyPr>
            <a:normAutofit/>
          </a:bodyPr>
          <a:lstStyle/>
          <a:p>
            <a:pPr>
              <a:lnSpc>
                <a:spcPct val="100000"/>
              </a:lnSpc>
              <a:spcBef>
                <a:spcPts val="0"/>
              </a:spcBef>
            </a:pPr>
            <a:r>
              <a:rPr lang="en-US" sz="3200" dirty="0"/>
              <a:t>Why is God jealous? It is not as if He is jealous over CARNAL things. He is jealous when we do not fulfill the purpose for which we were CREATED (Eccl. 12.13; Eph. 2.10) nor keep the COVENANT we made with Him. When we are not fully COMMITTED, God views us as sleeping with the enemy and CROSSES out our name from the book of life! Matt. 6.24; 6.33; 22.37</a:t>
            </a:r>
          </a:p>
        </p:txBody>
      </p:sp>
    </p:spTree>
    <p:extLst>
      <p:ext uri="{BB962C8B-B14F-4D97-AF65-F5344CB8AC3E}">
        <p14:creationId xmlns:p14="http://schemas.microsoft.com/office/powerpoint/2010/main" val="31403177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AD824CE-9593-4662-AE18-01F9C1991B85}"/>
              </a:ext>
            </a:extLst>
          </p:cNvPr>
          <p:cNvSpPr>
            <a:spLocks noGrp="1"/>
          </p:cNvSpPr>
          <p:nvPr>
            <p:ph type="title"/>
          </p:nvPr>
        </p:nvSpPr>
        <p:spPr/>
        <p:txBody>
          <a:bodyPr/>
          <a:lstStyle/>
          <a:p>
            <a:r>
              <a:rPr lang="en-US" dirty="0"/>
              <a:t>How to Be Unfriended By God, 1-5</a:t>
            </a:r>
          </a:p>
        </p:txBody>
      </p:sp>
      <p:sp>
        <p:nvSpPr>
          <p:cNvPr id="3" name="Content Placeholder 2">
            <a:extLst>
              <a:ext uri="{FF2B5EF4-FFF2-40B4-BE49-F238E27FC236}">
                <a16:creationId xmlns:a16="http://schemas.microsoft.com/office/drawing/2014/main" id="{806B77C4-791F-43E8-8218-F37D82B67BA7}"/>
              </a:ext>
            </a:extLst>
          </p:cNvPr>
          <p:cNvSpPr>
            <a:spLocks noGrp="1"/>
          </p:cNvSpPr>
          <p:nvPr>
            <p:ph idx="1"/>
          </p:nvPr>
        </p:nvSpPr>
        <p:spPr/>
        <p:txBody>
          <a:bodyPr>
            <a:normAutofit/>
          </a:bodyPr>
          <a:lstStyle/>
          <a:p>
            <a:pPr>
              <a:lnSpc>
                <a:spcPct val="100000"/>
              </a:lnSpc>
              <a:spcBef>
                <a:spcPts val="0"/>
              </a:spcBef>
            </a:pPr>
            <a:r>
              <a:rPr lang="en-US" sz="3200" dirty="0"/>
              <a:t>What does it mean to be friends with this world? To love this world is to love what it has to offer — by way of PLEASURE and PHILOSOPHY. When we choose to befriend this world, we are choosing to attach ourselves to a realm that does not honor God, but rather rejects His PRINCIPLES and PROMISES, showing contempt for His grace. Thus, to conform to this WORLD leads to WAR with God. 1 John 2.15-17; Rom. 12.1-2</a:t>
            </a:r>
          </a:p>
        </p:txBody>
      </p:sp>
    </p:spTree>
    <p:extLst>
      <p:ext uri="{BB962C8B-B14F-4D97-AF65-F5344CB8AC3E}">
        <p14:creationId xmlns:p14="http://schemas.microsoft.com/office/powerpoint/2010/main" val="1154232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AD824CE-9593-4662-AE18-01F9C1991B85}"/>
              </a:ext>
            </a:extLst>
          </p:cNvPr>
          <p:cNvSpPr>
            <a:spLocks noGrp="1"/>
          </p:cNvSpPr>
          <p:nvPr>
            <p:ph type="title"/>
          </p:nvPr>
        </p:nvSpPr>
        <p:spPr/>
        <p:txBody>
          <a:bodyPr/>
          <a:lstStyle/>
          <a:p>
            <a:r>
              <a:rPr lang="en-US" dirty="0"/>
              <a:t>How to Maintain Friendship with God, 6-10</a:t>
            </a:r>
          </a:p>
        </p:txBody>
      </p:sp>
      <p:sp>
        <p:nvSpPr>
          <p:cNvPr id="3" name="Content Placeholder 2">
            <a:extLst>
              <a:ext uri="{FF2B5EF4-FFF2-40B4-BE49-F238E27FC236}">
                <a16:creationId xmlns:a16="http://schemas.microsoft.com/office/drawing/2014/main" id="{806B77C4-791F-43E8-8218-F37D82B67BA7}"/>
              </a:ext>
            </a:extLst>
          </p:cNvPr>
          <p:cNvSpPr>
            <a:spLocks noGrp="1"/>
          </p:cNvSpPr>
          <p:nvPr>
            <p:ph idx="1"/>
          </p:nvPr>
        </p:nvSpPr>
        <p:spPr/>
        <p:txBody>
          <a:bodyPr>
            <a:normAutofit/>
          </a:bodyPr>
          <a:lstStyle/>
          <a:p>
            <a:pPr>
              <a:lnSpc>
                <a:spcPct val="100000"/>
              </a:lnSpc>
              <a:spcBef>
                <a:spcPts val="0"/>
              </a:spcBef>
            </a:pPr>
            <a:r>
              <a:rPr lang="en-US" sz="3600" dirty="0"/>
              <a:t>God longs for us to be VICTORIOUS over temptation. Thus, ABUNDANT grace is available for ADULTEROUS people. </a:t>
            </a:r>
            <a:endParaRPr lang="en-US" sz="3200" dirty="0"/>
          </a:p>
        </p:txBody>
      </p:sp>
    </p:spTree>
    <p:extLst>
      <p:ext uri="{BB962C8B-B14F-4D97-AF65-F5344CB8AC3E}">
        <p14:creationId xmlns:p14="http://schemas.microsoft.com/office/powerpoint/2010/main" val="183098918"/>
      </p:ext>
    </p:extLst>
  </p:cSld>
  <p:clrMapOvr>
    <a:masterClrMapping/>
  </p:clrMapOvr>
  <mc:AlternateContent xmlns:mc="http://schemas.openxmlformats.org/markup-compatibility/2006">
    <mc:Choice xmlns:p14="http://schemas.microsoft.com/office/powerpoint/2010/main" Requires="p14">
      <p:transition spd="slow" p14:dur="900">
        <p14:flythrough dir="out" hasBounce="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AD824CE-9593-4662-AE18-01F9C1991B85}"/>
              </a:ext>
            </a:extLst>
          </p:cNvPr>
          <p:cNvSpPr>
            <a:spLocks noGrp="1"/>
          </p:cNvSpPr>
          <p:nvPr>
            <p:ph type="title"/>
          </p:nvPr>
        </p:nvSpPr>
        <p:spPr/>
        <p:txBody>
          <a:bodyPr/>
          <a:lstStyle/>
          <a:p>
            <a:r>
              <a:rPr lang="en-US" dirty="0"/>
              <a:t>How to Maintain Friendship with God, 6-10</a:t>
            </a:r>
          </a:p>
        </p:txBody>
      </p:sp>
      <p:sp>
        <p:nvSpPr>
          <p:cNvPr id="3" name="Content Placeholder 2">
            <a:extLst>
              <a:ext uri="{FF2B5EF4-FFF2-40B4-BE49-F238E27FC236}">
                <a16:creationId xmlns:a16="http://schemas.microsoft.com/office/drawing/2014/main" id="{806B77C4-791F-43E8-8218-F37D82B67BA7}"/>
              </a:ext>
            </a:extLst>
          </p:cNvPr>
          <p:cNvSpPr>
            <a:spLocks noGrp="1"/>
          </p:cNvSpPr>
          <p:nvPr>
            <p:ph idx="1"/>
          </p:nvPr>
        </p:nvSpPr>
        <p:spPr/>
        <p:txBody>
          <a:bodyPr>
            <a:normAutofit/>
          </a:bodyPr>
          <a:lstStyle/>
          <a:p>
            <a:pPr>
              <a:lnSpc>
                <a:spcPct val="100000"/>
              </a:lnSpc>
              <a:spcBef>
                <a:spcPts val="0"/>
              </a:spcBef>
            </a:pPr>
            <a:r>
              <a:rPr lang="en-US" sz="3600" dirty="0"/>
              <a:t>God longs for us to be VICTORIOUS over temptation. Thus, ABUNDANT grace is available for ADULTEROUS people. But grace only REIGNS in the lives of those who REPENT of their sins and RESIST temptation — this is how you humble yourself and draw near to God. </a:t>
            </a:r>
            <a:r>
              <a:rPr lang="en-US" sz="2400" dirty="0"/>
              <a:t>Rom. 5.20-21; 6.12-13, 16; 1 Chron. 28.9; Jer. 23.23; 29.13; Isaiah 55.6-7; Acts 17.27-28; Prov. 3.34</a:t>
            </a:r>
            <a:endParaRPr lang="en-US" sz="3200" dirty="0"/>
          </a:p>
        </p:txBody>
      </p:sp>
    </p:spTree>
    <p:extLst>
      <p:ext uri="{BB962C8B-B14F-4D97-AF65-F5344CB8AC3E}">
        <p14:creationId xmlns:p14="http://schemas.microsoft.com/office/powerpoint/2010/main" val="13631461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380</Words>
  <Application>Microsoft Office PowerPoint</Application>
  <PresentationFormat>Widescreen</PresentationFormat>
  <Paragraphs>11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Corbel</vt:lpstr>
      <vt:lpstr>Office Theme</vt:lpstr>
      <vt:lpstr>PowerPoint Presentation</vt:lpstr>
      <vt:lpstr>PowerPoint Presentation</vt:lpstr>
      <vt:lpstr>How to Be Unfriended By God, 1-5</vt:lpstr>
      <vt:lpstr>How to Be Unfriended By God, 1-5</vt:lpstr>
      <vt:lpstr>How to Be Unfriended By God, 1-5</vt:lpstr>
      <vt:lpstr>How to Maintain Friendship with God, 6-10</vt:lpstr>
      <vt:lpstr>How to Maintain Friendship with God, 6-10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Franklin Drive Church of Christ</dc:creator>
  <cp:lastModifiedBy>Franklin Drive Church of Christ</cp:lastModifiedBy>
  <cp:revision>2</cp:revision>
  <dcterms:created xsi:type="dcterms:W3CDTF">2019-08-11T13:39:43Z</dcterms:created>
  <dcterms:modified xsi:type="dcterms:W3CDTF">2019-08-11T14:03:19Z</dcterms:modified>
</cp:coreProperties>
</file>