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58" r:id="rId5"/>
    <p:sldId id="259" r:id="rId6"/>
    <p:sldId id="261" r:id="rId7"/>
    <p:sldId id="262"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70" d="100"/>
          <a:sy n="70" d="100"/>
        </p:scale>
        <p:origin x="90" y="4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82635-B20E-450A-B543-B3E81F98D3C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7670F8-8BCC-405C-B69B-879DF987EB1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8763F1-25FB-4400-86E0-AB498953087F}"/>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5" name="Footer Placeholder 4">
            <a:extLst>
              <a:ext uri="{FF2B5EF4-FFF2-40B4-BE49-F238E27FC236}">
                <a16:creationId xmlns:a16="http://schemas.microsoft.com/office/drawing/2014/main" id="{4FDE2878-AFBC-46BC-A32A-B355706DB1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F6908E-9202-4793-A875-3D271515682A}"/>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4288366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DF8EB6-7274-4042-AB7D-DE33F01847E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22AB249-22A9-4298-B150-A336C550EC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D33F81-BE00-41E4-81F0-129D2C46552E}"/>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5" name="Footer Placeholder 4">
            <a:extLst>
              <a:ext uri="{FF2B5EF4-FFF2-40B4-BE49-F238E27FC236}">
                <a16:creationId xmlns:a16="http://schemas.microsoft.com/office/drawing/2014/main" id="{7AE0B13A-3595-4290-8914-61B0E196F0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DEEF30-3997-45D8-89E6-4AC659AE6AEC}"/>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285599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54AE66-2841-476F-A8BB-7A613091F91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A8C18BB-C6CF-4E2F-8B86-FCFAD081F41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ABF257-4021-4E74-A31D-F98C49C8BB0E}"/>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5" name="Footer Placeholder 4">
            <a:extLst>
              <a:ext uri="{FF2B5EF4-FFF2-40B4-BE49-F238E27FC236}">
                <a16:creationId xmlns:a16="http://schemas.microsoft.com/office/drawing/2014/main" id="{341497F7-0E5C-43F1-90DF-0742E285176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B29B18-028B-4DFA-82B7-168FD8A38E26}"/>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3570427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E33D9-0AE9-4B5E-B8F4-5142566A8E25}"/>
              </a:ext>
            </a:extLst>
          </p:cNvPr>
          <p:cNvSpPr>
            <a:spLocks noGrp="1"/>
          </p:cNvSpPr>
          <p:nvPr>
            <p:ph type="title"/>
          </p:nvPr>
        </p:nvSpPr>
        <p:spPr/>
        <p:txBody>
          <a:bodyPr/>
          <a:lstStyle>
            <a:lvl1pPr marL="0" indent="0">
              <a:buFont typeface="Arial" panose="020B0604020202020204" pitchFamily="34" charset="0"/>
              <a:buNone/>
              <a:defRPr b="1">
                <a:solidFill>
                  <a:schemeClr val="bg1"/>
                </a:solidFill>
                <a:latin typeface="Corbel" panose="020B05030202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0A420684-9279-40BB-8CF8-A4C52781975E}"/>
              </a:ext>
            </a:extLst>
          </p:cNvPr>
          <p:cNvSpPr>
            <a:spLocks noGrp="1"/>
          </p:cNvSpPr>
          <p:nvPr>
            <p:ph idx="1"/>
          </p:nvPr>
        </p:nvSpPr>
        <p:spPr/>
        <p:txBody>
          <a:bodyPr/>
          <a:lstStyle>
            <a:lvl1pPr marL="0" indent="0">
              <a:buNone/>
              <a:defRPr b="1">
                <a:solidFill>
                  <a:schemeClr val="bg1"/>
                </a:solidFill>
                <a:latin typeface="Corbel" panose="020B0503020204020204" pitchFamily="34" charset="0"/>
              </a:defRPr>
            </a:lvl1pPr>
            <a:lvl2pPr marL="457200" indent="0">
              <a:buNone/>
              <a:defRPr b="1">
                <a:solidFill>
                  <a:schemeClr val="bg1"/>
                </a:solidFill>
                <a:latin typeface="Corbel" panose="020B0503020204020204" pitchFamily="34" charset="0"/>
              </a:defRPr>
            </a:lvl2pPr>
            <a:lvl3pPr marL="914400" indent="0">
              <a:buNone/>
              <a:defRPr b="1">
                <a:solidFill>
                  <a:schemeClr val="bg1"/>
                </a:solidFill>
                <a:latin typeface="Corbel" panose="020B0503020204020204" pitchFamily="34" charset="0"/>
              </a:defRPr>
            </a:lvl3pPr>
            <a:lvl4pPr marL="1371600" indent="0">
              <a:buNone/>
              <a:defRPr b="1">
                <a:solidFill>
                  <a:schemeClr val="bg1"/>
                </a:solidFill>
                <a:latin typeface="Corbel" panose="020B0503020204020204" pitchFamily="34" charset="0"/>
              </a:defRPr>
            </a:lvl4pPr>
            <a:lvl5pPr marL="1828800" indent="0">
              <a:buNone/>
              <a:defRPr b="1">
                <a:solidFill>
                  <a:schemeClr val="bg1"/>
                </a:solidFill>
                <a:latin typeface="Corbel" panose="020B0503020204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4D7EE3-0D17-42A7-93CE-86B99AECC433}"/>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5" name="Footer Placeholder 4">
            <a:extLst>
              <a:ext uri="{FF2B5EF4-FFF2-40B4-BE49-F238E27FC236}">
                <a16:creationId xmlns:a16="http://schemas.microsoft.com/office/drawing/2014/main" id="{FDE77446-C741-4C74-9463-CBD0BCDBA1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703047-E114-41F3-90F9-D921F00624CA}"/>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19308983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E2C9F-280E-4004-BCB8-17D63C6757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704C0DB-EB27-4BCB-8370-F86A5260F1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16C4C9-3F28-4CDF-9CD7-C08992C35B0D}"/>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5" name="Footer Placeholder 4">
            <a:extLst>
              <a:ext uri="{FF2B5EF4-FFF2-40B4-BE49-F238E27FC236}">
                <a16:creationId xmlns:a16="http://schemas.microsoft.com/office/drawing/2014/main" id="{AF2E8B04-ECE4-4F63-964D-983167D4E8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0E45A9-95D8-41EB-8495-B0956BCBCB46}"/>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1664615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D1C79-D3DD-465B-9CD0-A1DD82031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31EA9D-9BDB-4207-B416-B05A85C947A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0AF5E74-71D7-4E60-A60B-C88CF183DA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0130DEB-3F9E-494E-B496-6113BFEA865A}"/>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6" name="Footer Placeholder 5">
            <a:extLst>
              <a:ext uri="{FF2B5EF4-FFF2-40B4-BE49-F238E27FC236}">
                <a16:creationId xmlns:a16="http://schemas.microsoft.com/office/drawing/2014/main" id="{720A6D05-D0FF-4D9F-9188-1D794B60374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E6E16D-F359-4851-9513-1BEAFBE7C4B0}"/>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17195792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E5B280-5B25-4645-A498-747BA905348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A182CF-E310-4693-8B49-17B7313E30E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67DBD6-EAD1-4959-83DA-6B9CC43F511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2695F51-68D2-41D4-8C6B-E7C93FB5084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BFCDFB0-7BFB-4606-B53D-FB35065BE4E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CC9F56-F9A0-44E2-89B2-8BFB86ED7B78}"/>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8" name="Footer Placeholder 7">
            <a:extLst>
              <a:ext uri="{FF2B5EF4-FFF2-40B4-BE49-F238E27FC236}">
                <a16:creationId xmlns:a16="http://schemas.microsoft.com/office/drawing/2014/main" id="{F17A7023-CA2B-409B-9D0F-E4E3C4AC87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BFD96-986D-4FCD-8000-509336130783}"/>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2728051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DAF518-827C-42D2-9A21-B3907BB8B41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17CADEC-179C-4D3A-8CF8-8A06DFA27810}"/>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4" name="Footer Placeholder 3">
            <a:extLst>
              <a:ext uri="{FF2B5EF4-FFF2-40B4-BE49-F238E27FC236}">
                <a16:creationId xmlns:a16="http://schemas.microsoft.com/office/drawing/2014/main" id="{9FFA02EE-5EC9-4153-8999-EDA5EF0C2EF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5FC7AAA-E880-4F1E-93EC-E732E3594DA5}"/>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21751681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412F73F-16A3-492A-8D9B-E8C31E9B74A5}"/>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3" name="Footer Placeholder 2">
            <a:extLst>
              <a:ext uri="{FF2B5EF4-FFF2-40B4-BE49-F238E27FC236}">
                <a16:creationId xmlns:a16="http://schemas.microsoft.com/office/drawing/2014/main" id="{FF303BF6-91A8-4BD4-850A-E30978ED36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C7976CC-CDCE-400E-A3DC-5011356A8C17}"/>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4046282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BC613-2F41-4465-B732-A72BF391F0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95E043-09A5-41C8-A91F-648EA9298D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5397945-654E-449A-9988-0E5BA3F768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131E89-61C2-43AD-AF6E-B3886DE17FFA}"/>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6" name="Footer Placeholder 5">
            <a:extLst>
              <a:ext uri="{FF2B5EF4-FFF2-40B4-BE49-F238E27FC236}">
                <a16:creationId xmlns:a16="http://schemas.microsoft.com/office/drawing/2014/main" id="{87536A14-4045-424F-8FC6-E56BC17D5F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0B0756-AA79-455A-8388-33CF5FB00BB7}"/>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3751191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D196D-DE07-439A-9A7C-2036CB5399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8CF2771-9A25-4666-99EC-1A598BF4E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CBD4E6D-DCD8-47E0-AF3D-DD79CABEB5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C8DDB52-B204-4D26-B34A-8330BB173DF7}"/>
              </a:ext>
            </a:extLst>
          </p:cNvPr>
          <p:cNvSpPr>
            <a:spLocks noGrp="1"/>
          </p:cNvSpPr>
          <p:nvPr>
            <p:ph type="dt" sz="half" idx="10"/>
          </p:nvPr>
        </p:nvSpPr>
        <p:spPr/>
        <p:txBody>
          <a:bodyPr/>
          <a:lstStyle/>
          <a:p>
            <a:fld id="{1E78947C-2CD9-45CD-A566-7DC40A02B668}" type="datetimeFigureOut">
              <a:rPr lang="en-US" smtClean="0"/>
              <a:t>8/4/2019</a:t>
            </a:fld>
            <a:endParaRPr lang="en-US"/>
          </a:p>
        </p:txBody>
      </p:sp>
      <p:sp>
        <p:nvSpPr>
          <p:cNvPr id="6" name="Footer Placeholder 5">
            <a:extLst>
              <a:ext uri="{FF2B5EF4-FFF2-40B4-BE49-F238E27FC236}">
                <a16:creationId xmlns:a16="http://schemas.microsoft.com/office/drawing/2014/main" id="{B7B5C092-26C5-4A6B-A440-10F71DB115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154721A-041F-46EE-B60D-1AFBBE1982B9}"/>
              </a:ext>
            </a:extLst>
          </p:cNvPr>
          <p:cNvSpPr>
            <a:spLocks noGrp="1"/>
          </p:cNvSpPr>
          <p:nvPr>
            <p:ph type="sldNum" sz="quarter" idx="12"/>
          </p:nvPr>
        </p:nvSpPr>
        <p:spPr/>
        <p:txBody>
          <a:bodyPr/>
          <a:lstStyle/>
          <a:p>
            <a:fld id="{B19617B3-8E19-443F-AE92-0F7F4CBC7B7B}" type="slidenum">
              <a:rPr lang="en-US" smtClean="0"/>
              <a:t>‹#›</a:t>
            </a:fld>
            <a:endParaRPr lang="en-US"/>
          </a:p>
        </p:txBody>
      </p:sp>
    </p:spTree>
    <p:extLst>
      <p:ext uri="{BB962C8B-B14F-4D97-AF65-F5344CB8AC3E}">
        <p14:creationId xmlns:p14="http://schemas.microsoft.com/office/powerpoint/2010/main" val="1705053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C8F1912-AD82-4D92-B971-5F648C1543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492201E-206C-471E-91CF-2CE7CC8A2A7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57F347-7F7F-412B-A1DE-0919C560252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78947C-2CD9-45CD-A566-7DC40A02B668}" type="datetimeFigureOut">
              <a:rPr lang="en-US" smtClean="0"/>
              <a:t>8/4/2019</a:t>
            </a:fld>
            <a:endParaRPr lang="en-US"/>
          </a:p>
        </p:txBody>
      </p:sp>
      <p:sp>
        <p:nvSpPr>
          <p:cNvPr id="5" name="Footer Placeholder 4">
            <a:extLst>
              <a:ext uri="{FF2B5EF4-FFF2-40B4-BE49-F238E27FC236}">
                <a16:creationId xmlns:a16="http://schemas.microsoft.com/office/drawing/2014/main" id="{CFC70C61-ECF9-4FEE-9223-0D5C915AE04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5D6CC6C-7EDB-42DD-A6C8-8081EA4C563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617B3-8E19-443F-AE92-0F7F4CBC7B7B}" type="slidenum">
              <a:rPr lang="en-US" smtClean="0"/>
              <a:t>‹#›</a:t>
            </a:fld>
            <a:endParaRPr lang="en-US"/>
          </a:p>
        </p:txBody>
      </p:sp>
    </p:spTree>
    <p:extLst>
      <p:ext uri="{BB962C8B-B14F-4D97-AF65-F5344CB8AC3E}">
        <p14:creationId xmlns:p14="http://schemas.microsoft.com/office/powerpoint/2010/main" val="2170765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2809417"/>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DA730-B753-4B80-9B1F-51A01A04FD72}"/>
              </a:ext>
            </a:extLst>
          </p:cNvPr>
          <p:cNvSpPr>
            <a:spLocks noGrp="1"/>
          </p:cNvSpPr>
          <p:nvPr>
            <p:ph idx="1"/>
          </p:nvPr>
        </p:nvSpPr>
        <p:spPr>
          <a:xfrm>
            <a:off x="838200" y="1253331"/>
            <a:ext cx="10515600" cy="4351338"/>
          </a:xfrm>
        </p:spPr>
        <p:txBody>
          <a:bodyPr>
            <a:normAutofit/>
          </a:bodyPr>
          <a:lstStyle/>
          <a:p>
            <a:r>
              <a:rPr lang="en-US" sz="4400" dirty="0"/>
              <a:t>“YOLO”: the philosophy that says “you only live ONCE” so “live it up”. It is about making the most out of life and never missing out on the exciting things. Thus, one’s sinful and/or foolish activities are “JUSTIFIED”</a:t>
            </a:r>
          </a:p>
        </p:txBody>
      </p:sp>
    </p:spTree>
    <p:extLst>
      <p:ext uri="{BB962C8B-B14F-4D97-AF65-F5344CB8AC3E}">
        <p14:creationId xmlns:p14="http://schemas.microsoft.com/office/powerpoint/2010/main" val="1086179367"/>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9ADA730-B753-4B80-9B1F-51A01A04FD72}"/>
              </a:ext>
            </a:extLst>
          </p:cNvPr>
          <p:cNvSpPr>
            <a:spLocks noGrp="1"/>
          </p:cNvSpPr>
          <p:nvPr>
            <p:ph idx="1"/>
          </p:nvPr>
        </p:nvSpPr>
        <p:spPr>
          <a:xfrm>
            <a:off x="838200" y="1253331"/>
            <a:ext cx="10515600" cy="4351338"/>
          </a:xfrm>
        </p:spPr>
        <p:txBody>
          <a:bodyPr>
            <a:normAutofit/>
          </a:bodyPr>
          <a:lstStyle/>
          <a:p>
            <a:r>
              <a:rPr lang="en-US" sz="4400" dirty="0"/>
              <a:t>“YOLO”: the philosophy that says “you only live ONCE” so “live it up”. It is about making the most out of life and never missing out on the exciting things. Thus, one’s sinful and/or foolish activities are “JUSTIFIED” — “BECAUSE ‘YOLO!!!’”</a:t>
            </a:r>
          </a:p>
        </p:txBody>
      </p:sp>
    </p:spTree>
    <p:extLst>
      <p:ext uri="{BB962C8B-B14F-4D97-AF65-F5344CB8AC3E}">
        <p14:creationId xmlns:p14="http://schemas.microsoft.com/office/powerpoint/2010/main" val="19425774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7F9F1F-C898-4660-A820-F3BCFF3C9964}"/>
              </a:ext>
            </a:extLst>
          </p:cNvPr>
          <p:cNvSpPr>
            <a:spLocks noGrp="1"/>
          </p:cNvSpPr>
          <p:nvPr>
            <p:ph idx="1"/>
          </p:nvPr>
        </p:nvSpPr>
        <p:spPr>
          <a:xfrm>
            <a:off x="838200" y="1632732"/>
            <a:ext cx="10515600" cy="3592536"/>
          </a:xfrm>
        </p:spPr>
        <p:txBody>
          <a:bodyPr>
            <a:normAutofit/>
          </a:bodyPr>
          <a:lstStyle/>
          <a:p>
            <a:pPr>
              <a:spcBef>
                <a:spcPts val="0"/>
              </a:spcBef>
            </a:pPr>
            <a:r>
              <a:rPr lang="en-US" sz="4000" dirty="0"/>
              <a:t>“YOLO” assumes ACTIONS do not have CONSEQUENCES, </a:t>
            </a:r>
            <a:r>
              <a:rPr lang="en-US" dirty="0"/>
              <a:t>Gal. 6.7-8; Rom. 6.23</a:t>
            </a:r>
          </a:p>
          <a:p>
            <a:pPr>
              <a:spcBef>
                <a:spcPts val="0"/>
              </a:spcBef>
            </a:pPr>
            <a:endParaRPr lang="en-US" sz="4000" dirty="0"/>
          </a:p>
          <a:p>
            <a:pPr>
              <a:spcBef>
                <a:spcPts val="0"/>
              </a:spcBef>
            </a:pPr>
            <a:r>
              <a:rPr lang="en-US" sz="4000" dirty="0"/>
              <a:t>We can avoid life-DAMAGING and soul-DAMNING consequences by listening to godly wisdom, Prov. 1.7; 2.1-2, 9-16; 3.1-8</a:t>
            </a:r>
          </a:p>
        </p:txBody>
      </p:sp>
    </p:spTree>
    <p:extLst>
      <p:ext uri="{BB962C8B-B14F-4D97-AF65-F5344CB8AC3E}">
        <p14:creationId xmlns:p14="http://schemas.microsoft.com/office/powerpoint/2010/main" val="3513142879"/>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7F9F1F-C898-4660-A820-F3BCFF3C9964}"/>
              </a:ext>
            </a:extLst>
          </p:cNvPr>
          <p:cNvSpPr>
            <a:spLocks noGrp="1"/>
          </p:cNvSpPr>
          <p:nvPr>
            <p:ph idx="1"/>
          </p:nvPr>
        </p:nvSpPr>
        <p:spPr>
          <a:xfrm>
            <a:off x="838200" y="1549933"/>
            <a:ext cx="10515600" cy="3758134"/>
          </a:xfrm>
        </p:spPr>
        <p:txBody>
          <a:bodyPr>
            <a:normAutofit/>
          </a:bodyPr>
          <a:lstStyle/>
          <a:p>
            <a:pPr>
              <a:spcBef>
                <a:spcPts val="0"/>
              </a:spcBef>
            </a:pPr>
            <a:r>
              <a:rPr lang="en-US" sz="3600" dirty="0"/>
              <a:t>“YOLO” assumes ADDICTIONS are to be NOURISHED, </a:t>
            </a:r>
            <a:r>
              <a:rPr lang="en-US" sz="3000" dirty="0"/>
              <a:t>1 Cor. 9.24-27; 1 Thess. 4.3; 5.22; 2 Tim. 2.22</a:t>
            </a:r>
          </a:p>
          <a:p>
            <a:pPr>
              <a:spcBef>
                <a:spcPts val="0"/>
              </a:spcBef>
            </a:pPr>
            <a:endParaRPr lang="en-US" sz="4000" dirty="0"/>
          </a:p>
          <a:p>
            <a:pPr>
              <a:spcBef>
                <a:spcPts val="0"/>
              </a:spcBef>
            </a:pPr>
            <a:r>
              <a:rPr lang="en-US" sz="3600" dirty="0"/>
              <a:t>Don’t FEED your addiction. STARVE it. You STARTED the addiction and you must make the decision to STOP it — no matter how much pain and suffering is involved in OVERCOMING it.</a:t>
            </a:r>
          </a:p>
        </p:txBody>
      </p:sp>
    </p:spTree>
    <p:extLst>
      <p:ext uri="{BB962C8B-B14F-4D97-AF65-F5344CB8AC3E}">
        <p14:creationId xmlns:p14="http://schemas.microsoft.com/office/powerpoint/2010/main" val="2660184613"/>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7F9F1F-C898-4660-A820-F3BCFF3C9964}"/>
              </a:ext>
            </a:extLst>
          </p:cNvPr>
          <p:cNvSpPr>
            <a:spLocks noGrp="1"/>
          </p:cNvSpPr>
          <p:nvPr>
            <p:ph idx="1"/>
          </p:nvPr>
        </p:nvSpPr>
        <p:spPr>
          <a:xfrm>
            <a:off x="838200" y="1795137"/>
            <a:ext cx="10515600" cy="3267727"/>
          </a:xfrm>
        </p:spPr>
        <p:txBody>
          <a:bodyPr>
            <a:normAutofit/>
          </a:bodyPr>
          <a:lstStyle/>
          <a:p>
            <a:pPr>
              <a:spcBef>
                <a:spcPts val="0"/>
              </a:spcBef>
            </a:pPr>
            <a:r>
              <a:rPr lang="en-US" sz="3600" dirty="0"/>
              <a:t>“YOLO” assumes ACCOUNTABILITY is NON-EXISTENT, </a:t>
            </a:r>
            <a:r>
              <a:rPr lang="en-US" dirty="0"/>
              <a:t>Psalm 10.11, 13-15; Rom. 2.5-11; 2 Cor. 5.10</a:t>
            </a:r>
          </a:p>
          <a:p>
            <a:pPr>
              <a:spcBef>
                <a:spcPts val="0"/>
              </a:spcBef>
            </a:pPr>
            <a:endParaRPr lang="en-US" sz="3600" dirty="0"/>
          </a:p>
          <a:p>
            <a:pPr>
              <a:spcBef>
                <a:spcPts val="0"/>
              </a:spcBef>
            </a:pPr>
            <a:r>
              <a:rPr lang="en-US" sz="3600" dirty="0"/>
              <a:t>While “YOLO” forces you to consider your MORTALITY, it fails to consider God’s JUDGMENT (and your immortality), Heb. 4.13; 9.27</a:t>
            </a:r>
          </a:p>
        </p:txBody>
      </p:sp>
    </p:spTree>
    <p:extLst>
      <p:ext uri="{BB962C8B-B14F-4D97-AF65-F5344CB8AC3E}">
        <p14:creationId xmlns:p14="http://schemas.microsoft.com/office/powerpoint/2010/main" val="1646145797"/>
      </p:ext>
    </p:extLst>
  </p:cSld>
  <p:clrMapOvr>
    <a:masterClrMapping/>
  </p:clrMapOvr>
  <mc:AlternateContent xmlns:mc="http://schemas.openxmlformats.org/markup-compatibility/2006">
    <mc:Choice xmlns:p14="http://schemas.microsoft.com/office/powerpoint/2010/main" Requires="p14">
      <p:transition spd="slow" p14:dur="900">
        <p14:flythrough dir="out" hasBounce="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0FF33-F4AA-4A74-BE00-54FF74EF7B2A}"/>
              </a:ext>
            </a:extLst>
          </p:cNvPr>
          <p:cNvSpPr>
            <a:spLocks noGrp="1"/>
          </p:cNvSpPr>
          <p:nvPr>
            <p:ph type="title"/>
          </p:nvPr>
        </p:nvSpPr>
        <p:spPr/>
        <p:txBody>
          <a:bodyPr>
            <a:noAutofit/>
          </a:bodyPr>
          <a:lstStyle/>
          <a:p>
            <a:r>
              <a:rPr lang="en-US" sz="3100" dirty="0" err="1"/>
              <a:t>YOLO’ers</a:t>
            </a:r>
            <a:r>
              <a:rPr lang="en-US" sz="3100" dirty="0"/>
              <a:t>, since you only live once, live now for ETERNITY…</a:t>
            </a:r>
          </a:p>
        </p:txBody>
      </p:sp>
      <p:sp>
        <p:nvSpPr>
          <p:cNvPr id="3" name="Content Placeholder 2">
            <a:extLst>
              <a:ext uri="{FF2B5EF4-FFF2-40B4-BE49-F238E27FC236}">
                <a16:creationId xmlns:a16="http://schemas.microsoft.com/office/drawing/2014/main" id="{3B882145-DA07-4402-B3CB-2DA11709EB13}"/>
              </a:ext>
            </a:extLst>
          </p:cNvPr>
          <p:cNvSpPr>
            <a:spLocks noGrp="1"/>
          </p:cNvSpPr>
          <p:nvPr>
            <p:ph idx="1"/>
          </p:nvPr>
        </p:nvSpPr>
        <p:spPr/>
        <p:txBody>
          <a:bodyPr/>
          <a:lstStyle/>
          <a:p>
            <a:pPr>
              <a:spcBef>
                <a:spcPts val="0"/>
              </a:spcBef>
            </a:pPr>
            <a:r>
              <a:rPr lang="en-US" dirty="0"/>
              <a:t>REJOCE in your youth, but let the knowledge of the judgment restrain you from sin and direct your steps in right living, Eccl. 11.9</a:t>
            </a:r>
          </a:p>
          <a:p>
            <a:pPr>
              <a:spcBef>
                <a:spcPts val="0"/>
              </a:spcBef>
            </a:pPr>
            <a:r>
              <a:rPr lang="en-US" dirty="0"/>
              <a:t> </a:t>
            </a:r>
          </a:p>
          <a:p>
            <a:pPr>
              <a:spcBef>
                <a:spcPts val="0"/>
              </a:spcBef>
            </a:pPr>
            <a:r>
              <a:rPr lang="en-US" dirty="0"/>
              <a:t>REMOVE evil things, and sorrow (caused by sin and bad choices and their consequences) from your youth, Eccl. 11.10</a:t>
            </a:r>
          </a:p>
          <a:p>
            <a:pPr>
              <a:spcBef>
                <a:spcPts val="0"/>
              </a:spcBef>
            </a:pPr>
            <a:r>
              <a:rPr lang="en-US" dirty="0"/>
              <a:t> </a:t>
            </a:r>
          </a:p>
          <a:p>
            <a:pPr>
              <a:spcBef>
                <a:spcPts val="0"/>
              </a:spcBef>
            </a:pPr>
            <a:r>
              <a:rPr lang="en-US" dirty="0"/>
              <a:t>REMEMBER your Creator in the days of your youth, Eccl. 12.1-14</a:t>
            </a:r>
          </a:p>
        </p:txBody>
      </p:sp>
    </p:spTree>
    <p:extLst>
      <p:ext uri="{BB962C8B-B14F-4D97-AF65-F5344CB8AC3E}">
        <p14:creationId xmlns:p14="http://schemas.microsoft.com/office/powerpoint/2010/main" val="328726980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294</Words>
  <Application>Microsoft Office PowerPoint</Application>
  <PresentationFormat>Widescreen</PresentationFormat>
  <Paragraphs>17</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Corbel</vt:lpstr>
      <vt:lpstr>Office Theme</vt:lpstr>
      <vt:lpstr>PowerPoint Presentation</vt:lpstr>
      <vt:lpstr>PowerPoint Presentation</vt:lpstr>
      <vt:lpstr>PowerPoint Presentation</vt:lpstr>
      <vt:lpstr>PowerPoint Presentation</vt:lpstr>
      <vt:lpstr>PowerPoint Presentation</vt:lpstr>
      <vt:lpstr>PowerPoint Presentation</vt:lpstr>
      <vt:lpstr>YOLO’ers, since you only live once, live now for ETERNITY…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Franklin Drive Church of Christ</dc:creator>
  <cp:lastModifiedBy>Franklin Drive Church of Christ</cp:lastModifiedBy>
  <cp:revision>3</cp:revision>
  <dcterms:created xsi:type="dcterms:W3CDTF">2019-08-04T13:33:54Z</dcterms:created>
  <dcterms:modified xsi:type="dcterms:W3CDTF">2019-08-04T13:59:28Z</dcterms:modified>
</cp:coreProperties>
</file>