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3" r:id="rId7"/>
    <p:sldId id="262"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4" d="100"/>
          <a:sy n="84"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21F2-E41E-4A5D-B8A3-C27AC538B6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8BF5C8-648A-4CF4-A403-738A2BE17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EC932A-0666-48FC-B154-EB986AFCD432}"/>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DA87A76E-76F8-4FDF-AA54-39CC3FBC1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26E07-284D-44A7-B454-FEAA929C5ADD}"/>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81379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E909-7D3E-4085-AD00-7145FECC4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60683E-5E50-4328-AC1F-190C4436AB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6B01B-F830-46FF-B324-D709F4C29A9A}"/>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C2E828FE-E664-4FED-BD99-9E479C102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03BCAC-6569-4580-8251-B354769C9596}"/>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16806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97581C-4A01-45AE-9274-97BD07BBC8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5C8516-2AB1-4BCC-8C78-EEB2C7FE15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A733F-2342-42E1-A11D-19B2207BCCD9}"/>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D61064D7-4448-4BC4-9C14-5B7603ACA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2B16E-A3F7-47B6-A408-7E8178542D80}"/>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374056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5D0C-746B-49CF-BF9D-4197A7F0DBAE}"/>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9F146D2-B4DC-4074-8E3E-1519BDCCED05}"/>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3DA50-1155-4342-9B09-927BFD2C46D9}"/>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3E9AE2DF-3B68-470F-8367-E97F951A0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A1719-F0CD-424B-8C5F-F2908854E06C}"/>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283158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20841-5F2B-4855-A889-8D72F42F54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674A9C-406E-4080-8918-95C56CB7A0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1F198F-E3B4-4385-87B5-EF822DF176AA}"/>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93119930-D4E2-410B-A50B-303138E0A7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E751E-1339-4B0E-907A-5ABD7E3BAF9D}"/>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188522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0D9C-1FCC-4D1D-905F-1CEC6A571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76827-EE2D-45BD-8A80-44AF500F9D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F3A3AA-FB35-4BFD-9B31-55CF991C05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0A8676-3310-4403-BDA2-C79D2BA4BAA2}"/>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6" name="Footer Placeholder 5">
            <a:extLst>
              <a:ext uri="{FF2B5EF4-FFF2-40B4-BE49-F238E27FC236}">
                <a16:creationId xmlns:a16="http://schemas.microsoft.com/office/drawing/2014/main" id="{D4EECDCC-D0C3-46FE-A41B-A2357C65CA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EAAFAF-8D58-49D8-91D5-D44C648DB124}"/>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46173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C4498-573B-488A-96A1-AD3D815042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80262-9986-4F88-AECF-86C185DFA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7CAA9-E72C-43D3-BD1E-3924E5D1F1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93FD7-CE1E-4098-84B3-6AD8723B8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FFDBD4-6C30-4315-AA38-177FA8D45C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F3B891-F7FD-47EA-9A9D-0209CA6DB3DB}"/>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8" name="Footer Placeholder 7">
            <a:extLst>
              <a:ext uri="{FF2B5EF4-FFF2-40B4-BE49-F238E27FC236}">
                <a16:creationId xmlns:a16="http://schemas.microsoft.com/office/drawing/2014/main" id="{ACFEB61C-425E-4470-8EC2-F1160DB79F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764016-2F53-4A81-BC78-2C1ADA0065B6}"/>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347871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2F88-2AE2-40E3-A144-41B5F7B9D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75B4B3-460C-466C-A979-111689A0FB0D}"/>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4" name="Footer Placeholder 3">
            <a:extLst>
              <a:ext uri="{FF2B5EF4-FFF2-40B4-BE49-F238E27FC236}">
                <a16:creationId xmlns:a16="http://schemas.microsoft.com/office/drawing/2014/main" id="{9B01D943-3A88-4B1D-8BC6-ED529C3DA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EE3B67-B48B-4242-9C28-AAF276F67B92}"/>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1906337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67AFD-7794-4F24-A9CA-34965DC1B813}"/>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3" name="Footer Placeholder 2">
            <a:extLst>
              <a:ext uri="{FF2B5EF4-FFF2-40B4-BE49-F238E27FC236}">
                <a16:creationId xmlns:a16="http://schemas.microsoft.com/office/drawing/2014/main" id="{C71CABFF-9860-4B28-94DC-C8248410B1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D91D3C-1712-4430-B282-D4A6AE60C88D}"/>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2404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C0C9-A69D-452D-A3B2-2FDDD7104F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24CAE-09B3-4630-9144-BC92D2B7C3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D8122F-339B-438D-A3FE-69D3F1AAB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FEF22D-FCA3-4881-B222-A6FD0C253BF0}"/>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6" name="Footer Placeholder 5">
            <a:extLst>
              <a:ext uri="{FF2B5EF4-FFF2-40B4-BE49-F238E27FC236}">
                <a16:creationId xmlns:a16="http://schemas.microsoft.com/office/drawing/2014/main" id="{54B8D344-C3CE-4F7A-8A3D-5DF2E3753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3809E-B1E5-498D-87A4-608629A5E774}"/>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70698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D342-4CF6-46F4-A198-6AAF3729B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03B7B8-A040-4299-9014-6BEDC4782C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25CF70-DC8C-45F1-AB6B-1FA36CF78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004927-8C0B-4671-A716-6D9E4DF364E0}"/>
              </a:ext>
            </a:extLst>
          </p:cNvPr>
          <p:cNvSpPr>
            <a:spLocks noGrp="1"/>
          </p:cNvSpPr>
          <p:nvPr>
            <p:ph type="dt" sz="half" idx="10"/>
          </p:nvPr>
        </p:nvSpPr>
        <p:spPr/>
        <p:txBody>
          <a:bodyPr/>
          <a:lstStyle/>
          <a:p>
            <a:fld id="{2B77F56D-8F76-49B8-AA6D-3D6FA1D37818}" type="datetimeFigureOut">
              <a:rPr lang="en-US" smtClean="0"/>
              <a:t>8/18/2019</a:t>
            </a:fld>
            <a:endParaRPr lang="en-US"/>
          </a:p>
        </p:txBody>
      </p:sp>
      <p:sp>
        <p:nvSpPr>
          <p:cNvPr id="6" name="Footer Placeholder 5">
            <a:extLst>
              <a:ext uri="{FF2B5EF4-FFF2-40B4-BE49-F238E27FC236}">
                <a16:creationId xmlns:a16="http://schemas.microsoft.com/office/drawing/2014/main" id="{05251069-2B3D-4DE8-957C-ADF668DEE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440A0-EC60-4779-AA73-AA45F17B857D}"/>
              </a:ext>
            </a:extLst>
          </p:cNvPr>
          <p:cNvSpPr>
            <a:spLocks noGrp="1"/>
          </p:cNvSpPr>
          <p:nvPr>
            <p:ph type="sldNum" sz="quarter" idx="12"/>
          </p:nvPr>
        </p:nvSpPr>
        <p:spPr/>
        <p:txBody>
          <a:bodyPr/>
          <a:lstStyle/>
          <a:p>
            <a:fld id="{7D18E8A1-054F-4E07-85C1-F820EB8763B2}" type="slidenum">
              <a:rPr lang="en-US" smtClean="0"/>
              <a:t>‹#›</a:t>
            </a:fld>
            <a:endParaRPr lang="en-US"/>
          </a:p>
        </p:txBody>
      </p:sp>
    </p:spTree>
    <p:extLst>
      <p:ext uri="{BB962C8B-B14F-4D97-AF65-F5344CB8AC3E}">
        <p14:creationId xmlns:p14="http://schemas.microsoft.com/office/powerpoint/2010/main" val="241480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2E469F-2492-4E36-9E87-3E36D15D3B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260881-7625-46FE-8FE3-404F4CCE5F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F062C-5902-4283-8F93-46D5DDAE16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7F56D-8F76-49B8-AA6D-3D6FA1D37818}" type="datetimeFigureOut">
              <a:rPr lang="en-US" smtClean="0"/>
              <a:t>8/18/2019</a:t>
            </a:fld>
            <a:endParaRPr lang="en-US"/>
          </a:p>
        </p:txBody>
      </p:sp>
      <p:sp>
        <p:nvSpPr>
          <p:cNvPr id="5" name="Footer Placeholder 4">
            <a:extLst>
              <a:ext uri="{FF2B5EF4-FFF2-40B4-BE49-F238E27FC236}">
                <a16:creationId xmlns:a16="http://schemas.microsoft.com/office/drawing/2014/main" id="{8CCC7326-5F03-492C-B0EA-F593186CD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B4F67B-2884-4BAF-90D6-4D5A44B39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8E8A1-054F-4E07-85C1-F820EB8763B2}" type="slidenum">
              <a:rPr lang="en-US" smtClean="0"/>
              <a:t>‹#›</a:t>
            </a:fld>
            <a:endParaRPr lang="en-US"/>
          </a:p>
        </p:txBody>
      </p:sp>
    </p:spTree>
    <p:extLst>
      <p:ext uri="{BB962C8B-B14F-4D97-AF65-F5344CB8AC3E}">
        <p14:creationId xmlns:p14="http://schemas.microsoft.com/office/powerpoint/2010/main" val="510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159348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88A6D7-926D-41DD-B76E-14E3F68B7A7E}"/>
              </a:ext>
            </a:extLst>
          </p:cNvPr>
          <p:cNvSpPr>
            <a:spLocks noGrp="1"/>
          </p:cNvSpPr>
          <p:nvPr>
            <p:ph idx="1"/>
          </p:nvPr>
        </p:nvSpPr>
        <p:spPr>
          <a:xfrm>
            <a:off x="838200" y="2227263"/>
            <a:ext cx="10515600" cy="2403475"/>
          </a:xfrm>
        </p:spPr>
        <p:txBody>
          <a:bodyPr>
            <a:normAutofit/>
          </a:bodyPr>
          <a:lstStyle/>
          <a:p>
            <a:r>
              <a:rPr lang="en-US" sz="7200" dirty="0"/>
              <a:t>God desires that YOUNG people remember Him.</a:t>
            </a:r>
          </a:p>
          <a:p>
            <a:r>
              <a:rPr lang="en-US" sz="2000" dirty="0"/>
              <a:t>Eccl. 11.9-12.14; Luke 2.41-52; 2 Chron. 34.2-3; 1 Sam. 17.33; Jer. 1.5-7; Eph. 6.1-3</a:t>
            </a:r>
          </a:p>
        </p:txBody>
      </p:sp>
    </p:spTree>
    <p:extLst>
      <p:ext uri="{BB962C8B-B14F-4D97-AF65-F5344CB8AC3E}">
        <p14:creationId xmlns:p14="http://schemas.microsoft.com/office/powerpoint/2010/main" val="197218204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E8EE-47A6-463C-AB8A-4A9D881D3101}"/>
              </a:ext>
            </a:extLst>
          </p:cNvPr>
          <p:cNvSpPr>
            <a:spLocks noGrp="1"/>
          </p:cNvSpPr>
          <p:nvPr>
            <p:ph type="title"/>
          </p:nvPr>
        </p:nvSpPr>
        <p:spPr/>
        <p:txBody>
          <a:bodyPr>
            <a:normAutofit/>
          </a:bodyPr>
          <a:lstStyle/>
          <a:p>
            <a:r>
              <a:rPr lang="en-US" sz="3200" dirty="0"/>
              <a:t>Things to Consider When Your Children Ask About Baptism</a:t>
            </a:r>
          </a:p>
        </p:txBody>
      </p:sp>
      <p:sp>
        <p:nvSpPr>
          <p:cNvPr id="3" name="Content Placeholder 2">
            <a:extLst>
              <a:ext uri="{FF2B5EF4-FFF2-40B4-BE49-F238E27FC236}">
                <a16:creationId xmlns:a16="http://schemas.microsoft.com/office/drawing/2014/main" id="{BE960390-74F7-44B9-8F88-AA2BAC133C38}"/>
              </a:ext>
            </a:extLst>
          </p:cNvPr>
          <p:cNvSpPr>
            <a:spLocks noGrp="1"/>
          </p:cNvSpPr>
          <p:nvPr>
            <p:ph idx="1"/>
          </p:nvPr>
        </p:nvSpPr>
        <p:spPr/>
        <p:txBody>
          <a:bodyPr>
            <a:normAutofit/>
          </a:bodyPr>
          <a:lstStyle/>
          <a:p>
            <a:r>
              <a:rPr lang="en-US" sz="3200" dirty="0"/>
              <a:t>What is my child’s knowledge of God’s LAW and Man’s LAWLESSNESS? </a:t>
            </a:r>
            <a:r>
              <a:rPr lang="en-US" sz="2000" dirty="0"/>
              <a:t>Rom. 7.7-11; James 1.14-15; 1 John 3.4; Eccl. 7.29; Deut. 1.39; Isaiah 7.16; 1 Cor. 14.20; Matt. 18.1-4; 19.13-15</a:t>
            </a:r>
            <a:endParaRPr lang="en-US" sz="3200" dirty="0"/>
          </a:p>
        </p:txBody>
      </p:sp>
    </p:spTree>
    <p:extLst>
      <p:ext uri="{BB962C8B-B14F-4D97-AF65-F5344CB8AC3E}">
        <p14:creationId xmlns:p14="http://schemas.microsoft.com/office/powerpoint/2010/main" val="93629892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C4162-89FF-4B21-9118-7C24353E281D}"/>
              </a:ext>
            </a:extLst>
          </p:cNvPr>
          <p:cNvSpPr>
            <a:spLocks noGrp="1"/>
          </p:cNvSpPr>
          <p:nvPr>
            <p:ph idx="1"/>
          </p:nvPr>
        </p:nvSpPr>
        <p:spPr>
          <a:xfrm>
            <a:off x="838200" y="1392873"/>
            <a:ext cx="10515600" cy="4072255"/>
          </a:xfrm>
        </p:spPr>
        <p:txBody>
          <a:bodyPr>
            <a:normAutofit/>
          </a:bodyPr>
          <a:lstStyle/>
          <a:p>
            <a:r>
              <a:rPr lang="en-US" sz="4800" dirty="0"/>
              <a:t>There must be an UNDERSTANDING of right from wrong and a MATURITY to choose or refuse righteousness. When evil is chosen, there must be a FEELING of shame, guilt, and remorse for their sins toward God.</a:t>
            </a:r>
          </a:p>
        </p:txBody>
      </p:sp>
    </p:spTree>
    <p:extLst>
      <p:ext uri="{BB962C8B-B14F-4D97-AF65-F5344CB8AC3E}">
        <p14:creationId xmlns:p14="http://schemas.microsoft.com/office/powerpoint/2010/main" val="4095603941"/>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E8EE-47A6-463C-AB8A-4A9D881D3101}"/>
              </a:ext>
            </a:extLst>
          </p:cNvPr>
          <p:cNvSpPr>
            <a:spLocks noGrp="1"/>
          </p:cNvSpPr>
          <p:nvPr>
            <p:ph type="title"/>
          </p:nvPr>
        </p:nvSpPr>
        <p:spPr/>
        <p:txBody>
          <a:bodyPr>
            <a:normAutofit/>
          </a:bodyPr>
          <a:lstStyle/>
          <a:p>
            <a:r>
              <a:rPr lang="en-US" sz="3200" dirty="0"/>
              <a:t>Things to Consider When Your Children Ask About Baptism</a:t>
            </a:r>
          </a:p>
        </p:txBody>
      </p:sp>
      <p:sp>
        <p:nvSpPr>
          <p:cNvPr id="3" name="Content Placeholder 2">
            <a:extLst>
              <a:ext uri="{FF2B5EF4-FFF2-40B4-BE49-F238E27FC236}">
                <a16:creationId xmlns:a16="http://schemas.microsoft.com/office/drawing/2014/main" id="{BE960390-74F7-44B9-8F88-AA2BAC133C38}"/>
              </a:ext>
            </a:extLst>
          </p:cNvPr>
          <p:cNvSpPr>
            <a:spLocks noGrp="1"/>
          </p:cNvSpPr>
          <p:nvPr>
            <p:ph idx="1"/>
          </p:nvPr>
        </p:nvSpPr>
        <p:spPr/>
        <p:txBody>
          <a:bodyPr>
            <a:normAutofit/>
          </a:bodyPr>
          <a:lstStyle/>
          <a:p>
            <a:r>
              <a:rPr lang="en-US" sz="3200" dirty="0"/>
              <a:t>What is my child’s knowledge of God’s LAW and Man’s LAWLESSNESS? </a:t>
            </a:r>
            <a:r>
              <a:rPr lang="en-US" sz="2000" dirty="0"/>
              <a:t>Rom. 7.7-11; James 1.14-15; 1 John 3.4; Eccl. 7.29; Deut. 1.39; Isaiah 7.16; 1 Cor. 14.20; Matt. 18.1-4; 19.13-15</a:t>
            </a:r>
          </a:p>
          <a:p>
            <a:endParaRPr lang="en-US" sz="2400" dirty="0"/>
          </a:p>
          <a:p>
            <a:r>
              <a:rPr lang="en-US" sz="3200" dirty="0"/>
              <a:t>Is my child ready to endure the DIFFICULT road of DISCIPLESHIP? </a:t>
            </a:r>
            <a:r>
              <a:rPr lang="en-US" sz="2000" dirty="0"/>
              <a:t>Luke 6.40; Matt. 10.34-39; 28.19-20; Luke 14.26-33; John 8.31-32; 13.34-35; 15; 2 Tim. 3.12</a:t>
            </a:r>
            <a:endParaRPr lang="en-US" sz="3200" dirty="0"/>
          </a:p>
        </p:txBody>
      </p:sp>
    </p:spTree>
    <p:extLst>
      <p:ext uri="{BB962C8B-B14F-4D97-AF65-F5344CB8AC3E}">
        <p14:creationId xmlns:p14="http://schemas.microsoft.com/office/powerpoint/2010/main" val="1237431783"/>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C4162-89FF-4B21-9118-7C24353E281D}"/>
              </a:ext>
            </a:extLst>
          </p:cNvPr>
          <p:cNvSpPr>
            <a:spLocks noGrp="1"/>
          </p:cNvSpPr>
          <p:nvPr>
            <p:ph idx="1"/>
          </p:nvPr>
        </p:nvSpPr>
        <p:spPr>
          <a:xfrm>
            <a:off x="838200" y="1988027"/>
            <a:ext cx="10515600" cy="2881947"/>
          </a:xfrm>
        </p:spPr>
        <p:txBody>
          <a:bodyPr>
            <a:normAutofit/>
          </a:bodyPr>
          <a:lstStyle/>
          <a:p>
            <a:r>
              <a:rPr lang="en-US" sz="4800" dirty="0"/>
              <a:t>Discipleship demands CONVICTION and ENDURANCE — it is a STRICT standard.</a:t>
            </a:r>
          </a:p>
        </p:txBody>
      </p:sp>
    </p:spTree>
    <p:extLst>
      <p:ext uri="{BB962C8B-B14F-4D97-AF65-F5344CB8AC3E}">
        <p14:creationId xmlns:p14="http://schemas.microsoft.com/office/powerpoint/2010/main" val="2943259016"/>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C4162-89FF-4B21-9118-7C24353E281D}"/>
              </a:ext>
            </a:extLst>
          </p:cNvPr>
          <p:cNvSpPr>
            <a:spLocks noGrp="1"/>
          </p:cNvSpPr>
          <p:nvPr>
            <p:ph idx="1"/>
          </p:nvPr>
        </p:nvSpPr>
        <p:spPr>
          <a:xfrm>
            <a:off x="838200" y="1988027"/>
            <a:ext cx="10515600" cy="2881947"/>
          </a:xfrm>
        </p:spPr>
        <p:txBody>
          <a:bodyPr>
            <a:normAutofit/>
          </a:bodyPr>
          <a:lstStyle/>
          <a:p>
            <a:r>
              <a:rPr lang="en-US" sz="4800" dirty="0"/>
              <a:t>Discipleship demands CONVICTION and ENDURANCE — it is a STRICT standard. Don’t EXCUSE in your children what you DEMAND of adults.</a:t>
            </a:r>
          </a:p>
        </p:txBody>
      </p:sp>
    </p:spTree>
    <p:extLst>
      <p:ext uri="{BB962C8B-B14F-4D97-AF65-F5344CB8AC3E}">
        <p14:creationId xmlns:p14="http://schemas.microsoft.com/office/powerpoint/2010/main" val="616838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E8EE-47A6-463C-AB8A-4A9D881D3101}"/>
              </a:ext>
            </a:extLst>
          </p:cNvPr>
          <p:cNvSpPr>
            <a:spLocks noGrp="1"/>
          </p:cNvSpPr>
          <p:nvPr>
            <p:ph type="title"/>
          </p:nvPr>
        </p:nvSpPr>
        <p:spPr/>
        <p:txBody>
          <a:bodyPr>
            <a:normAutofit/>
          </a:bodyPr>
          <a:lstStyle/>
          <a:p>
            <a:r>
              <a:rPr lang="en-US" sz="3200" dirty="0"/>
              <a:t>Things to Consider When Your Children Ask About Baptism</a:t>
            </a:r>
          </a:p>
        </p:txBody>
      </p:sp>
      <p:sp>
        <p:nvSpPr>
          <p:cNvPr id="3" name="Content Placeholder 2">
            <a:extLst>
              <a:ext uri="{FF2B5EF4-FFF2-40B4-BE49-F238E27FC236}">
                <a16:creationId xmlns:a16="http://schemas.microsoft.com/office/drawing/2014/main" id="{BE960390-74F7-44B9-8F88-AA2BAC133C38}"/>
              </a:ext>
            </a:extLst>
          </p:cNvPr>
          <p:cNvSpPr>
            <a:spLocks noGrp="1"/>
          </p:cNvSpPr>
          <p:nvPr>
            <p:ph idx="1"/>
          </p:nvPr>
        </p:nvSpPr>
        <p:spPr/>
        <p:txBody>
          <a:bodyPr>
            <a:normAutofit/>
          </a:bodyPr>
          <a:lstStyle/>
          <a:p>
            <a:r>
              <a:rPr lang="en-US" sz="3200" dirty="0"/>
              <a:t>What is my child’s knowledge of God’s LAW and Man’s LAWLESSNESS? </a:t>
            </a:r>
            <a:r>
              <a:rPr lang="en-US" sz="2000" dirty="0"/>
              <a:t>Rom. 7.7-11; James 1.14-15; 1 John 3.4; Eccl. 7.29; Deut. 1.39; Isaiah 7.16; 1 Cor. 14.20; Matt. 18.1-4; 19.13-15</a:t>
            </a:r>
          </a:p>
          <a:p>
            <a:endParaRPr lang="en-US" sz="2400" dirty="0"/>
          </a:p>
          <a:p>
            <a:r>
              <a:rPr lang="en-US" sz="3200" dirty="0"/>
              <a:t>Is my child ready to endure the DIFFICULT road of DISCIPLESHIP? </a:t>
            </a:r>
            <a:r>
              <a:rPr lang="en-US" sz="2000" dirty="0"/>
              <a:t>Luke 6.40; Matt. 10.34-39; 28.19-20; Luke 14.26-33; John 8.31-32; 13.34-35; 15; 2 Tim. 3.12</a:t>
            </a:r>
          </a:p>
          <a:p>
            <a:endParaRPr lang="en-US" sz="2400" dirty="0"/>
          </a:p>
          <a:p>
            <a:r>
              <a:rPr lang="en-US" sz="3200" dirty="0"/>
              <a:t>Will my child’s behavior CHANGE when they are CONVERTED? </a:t>
            </a:r>
            <a:r>
              <a:rPr lang="en-US" sz="2000" dirty="0"/>
              <a:t>Heb. 11.1, 6; John 8.24; Matt. 28.18; Matt. 21.23-32; 1 Cor. 6.9-11; Rom. 10.9-10; 6.3-4; Acts 2.38; John 4.24</a:t>
            </a:r>
            <a:endParaRPr lang="en-US" sz="3200" dirty="0"/>
          </a:p>
        </p:txBody>
      </p:sp>
    </p:spTree>
    <p:extLst>
      <p:ext uri="{BB962C8B-B14F-4D97-AF65-F5344CB8AC3E}">
        <p14:creationId xmlns:p14="http://schemas.microsoft.com/office/powerpoint/2010/main" val="58154809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C4162-89FF-4B21-9118-7C24353E281D}"/>
              </a:ext>
            </a:extLst>
          </p:cNvPr>
          <p:cNvSpPr>
            <a:spLocks noGrp="1"/>
          </p:cNvSpPr>
          <p:nvPr>
            <p:ph idx="1"/>
          </p:nvPr>
        </p:nvSpPr>
        <p:spPr>
          <a:xfrm>
            <a:off x="838200" y="931546"/>
            <a:ext cx="10515600" cy="4994909"/>
          </a:xfrm>
        </p:spPr>
        <p:txBody>
          <a:bodyPr>
            <a:normAutofit lnSpcReduction="10000"/>
          </a:bodyPr>
          <a:lstStyle/>
          <a:p>
            <a:r>
              <a:rPr lang="en-US" sz="4800" dirty="0"/>
              <a:t>God’s way of salvation involves a COMMITMENT to change one’s behavior by CONTINUOUSLY trusting in Jesus’ authority, repenting of sins when necessary, holding on to their pledge to be faithful to Christ as Lord, walking in newness of life, and by worshipping in spirit and in truth.</a:t>
            </a:r>
          </a:p>
        </p:txBody>
      </p:sp>
    </p:spTree>
    <p:extLst>
      <p:ext uri="{BB962C8B-B14F-4D97-AF65-F5344CB8AC3E}">
        <p14:creationId xmlns:p14="http://schemas.microsoft.com/office/powerpoint/2010/main" val="3621012606"/>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433</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Corbel</vt:lpstr>
      <vt:lpstr>Office Theme</vt:lpstr>
      <vt:lpstr>PowerPoint Presentation</vt:lpstr>
      <vt:lpstr>PowerPoint Presentation</vt:lpstr>
      <vt:lpstr>Things to Consider When Your Children Ask About Baptism</vt:lpstr>
      <vt:lpstr>PowerPoint Presentation</vt:lpstr>
      <vt:lpstr>Things to Consider When Your Children Ask About Baptism</vt:lpstr>
      <vt:lpstr>PowerPoint Presentation</vt:lpstr>
      <vt:lpstr>PowerPoint Presentation</vt:lpstr>
      <vt:lpstr>Things to Consider When Your Children Ask About Baptism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3</cp:revision>
  <dcterms:created xsi:type="dcterms:W3CDTF">2019-08-18T13:27:27Z</dcterms:created>
  <dcterms:modified xsi:type="dcterms:W3CDTF">2019-08-18T13:53:58Z</dcterms:modified>
</cp:coreProperties>
</file>