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2F3C-013D-4948-96D4-AAD2093FE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A9C57-5E7B-422E-8C8E-0B924EF9A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E1FF-FD0A-465A-9893-084CBB8F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FE69A-6688-493B-9B1A-5102ED43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5374-3502-48F9-B06A-CA674B94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39A4-8CF7-481B-ACAC-2A27A27B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A37B7-0C0D-42C9-9DBD-49F80BA52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2F71-34B1-4E85-B24F-FF5F9223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AF1B-E095-492C-945C-2F3FFC88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3D53-DB01-44CD-8D32-CB37FDC7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32321-D013-406D-A8D9-74B597E6E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A3949-EB62-40FC-97E0-6C78CCC3E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AD0B-6327-4198-8C09-86714CF2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955E0-B33B-472F-9420-105ED356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66AC3-81C7-4D2F-912E-6D47A05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7E63-B85B-4C41-B040-E73DA450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8A75-7C55-4818-ABC2-3D4C1F44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9FA9-999F-44E6-BB3F-9CB86140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1E5E7-ACA5-4882-9ECA-40225BF9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EBA2-94C7-4A96-BDB5-3931D1F6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0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C57E-5A1C-42E3-B223-EBDD49DC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2EE6B-3F58-4DC0-980A-FE36BB5D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9364-25D1-47E2-95D0-F82785DF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2252-91A2-4E39-A328-2E735778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02BE-6214-47E1-950A-A3E61285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2449-088A-4116-8EF5-FC2F6F05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0333-8F4E-4983-B5CC-1DF69522D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08125-7C23-42FE-9BC3-D1A02135F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6E68C-C2C1-435B-B2BD-F22958EE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3F175-011D-40B3-8BCE-DA4B59EE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2E9C-58BA-4358-8D7B-0D52C97B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3989-D5A4-4DCD-8466-C2EDFD12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1B72-B0BD-4D11-ABEB-7C4B8021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9E46A-B8E7-45C0-BDC6-5FA82D4DF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E9FEF-3499-43BB-95F2-BAFE2407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8AC28-8E69-47C3-AF98-FD989292A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589C7-F40F-45D2-A95B-D0F9999D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28D93-91B6-4DDA-9E00-9E07242C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2F6DB-751B-4C85-A3F6-8BD153F0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73F1-02AF-4180-8A1E-D5BB18CE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F6297-9803-4422-8390-0E068E21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92322-FCAB-4922-832C-5733CF24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D6A7A-CE57-4F1A-8F31-5050F470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30CEF-B0CE-4DD7-945A-AAA64BF7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43131-814D-4C93-A794-4FA3A41E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BEF08-DC93-4C5F-B750-40BE5049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70E5-F8BA-48DB-BD54-162A52B7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F76A-5C61-49E9-BED8-339609CDA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24957-D0BD-4FA0-8921-0C1D54D22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84DF-1CFD-4D39-8835-C3FF7220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9FF41-9AEE-4617-BE75-962C95F8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02823-8AD9-4CF7-A242-A930603D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F331-35BB-43EF-A8A4-7877E654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A8CD9-CCB0-49D1-84E3-D87D18E97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4D8DC-AE68-4829-90AB-9298C1FC7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3085B-82C4-49B1-AD99-830EDD71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49C1-9263-49EE-B4BE-3B188BA0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C537-5788-40D9-A609-9BF3C3E1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42384-BF7D-46BA-AFA1-DE8687D3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8B96B-4C03-4757-8D0D-2854C881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7942E-1D92-4499-8137-0EBAFEFE0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D316-1F25-421D-8401-BBA63FAFDE4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E10A-38D0-486F-AD49-AD6411269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B717-3CEE-4EB3-90F7-CDF85D787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C126-D5F5-49F4-A029-4878202D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1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707-67AD-4E7C-95B8-3DB7E04C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Why Was This Sect Spoken Against Everywhere?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F26F-6413-4997-9E93-A5CDC15A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It grew rapidly, </a:t>
            </a:r>
            <a:r>
              <a:rPr lang="en-US" sz="2400" dirty="0"/>
              <a:t>Acts 2.41; 4.4; 5.14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It claimed that all others were wrong and refused to alter its doctrine, </a:t>
            </a:r>
            <a:r>
              <a:rPr lang="en-US" sz="2400" dirty="0"/>
              <a:t>Acts 4.12, 18-20; 5.28-29; 17.22-23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It condemned everyone as sinners and condemned religious leaders, </a:t>
            </a:r>
            <a:r>
              <a:rPr lang="en-US" sz="2400" dirty="0"/>
              <a:t>Acts 2.36; 5.28; 7.51-54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It threatened certain businesses, </a:t>
            </a:r>
            <a:r>
              <a:rPr lang="en-US" sz="2400" dirty="0"/>
              <a:t>Acts 16.16-21; 19.23-27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179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707-67AD-4E7C-95B8-3DB7E04C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Do We Desire Favor with Our Fellow Man or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F26F-6413-4997-9E93-A5CDC15A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2397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We can enjoy the favor of both God and man, </a:t>
            </a:r>
            <a:r>
              <a:rPr lang="en-US" sz="2400" dirty="0"/>
              <a:t>Acts 2.47; 1 Tim. 3.7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Our loyalty to God may cause some to speak evil of us, </a:t>
            </a:r>
            <a:r>
              <a:rPr lang="en-US" sz="2400" dirty="0"/>
              <a:t>John 15.18-20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Which is more important, favor with God or man? </a:t>
            </a:r>
            <a:r>
              <a:rPr lang="en-US" sz="2400" dirty="0"/>
              <a:t>John 12.42-43; Gal. 1.10; Luke 6.26; 2 Tim. 3.12; Matt. 10.34-39; Matt. 5.10-12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9799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707-67AD-4E7C-95B8-3DB7E04C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to Have the Favor of God but the Contempt of Our Fellow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F26F-6413-4997-9E93-A5CDC15A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Claim there is only one standard of absolute truth, </a:t>
            </a:r>
            <a:r>
              <a:rPr lang="en-US" sz="2400" dirty="0"/>
              <a:t>John 17.17; 14.6; Prov. 14.12; Gal. 1.8-9; 2 Tim. 1.13; Psalm 119.89; 2 Tim. 4.3-4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Convert people to Christ with the gospel only, </a:t>
            </a:r>
            <a:r>
              <a:rPr lang="en-US" sz="2400" dirty="0"/>
              <a:t>Rom. 1.16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762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707-67AD-4E7C-95B8-3DB7E04C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to Have the Favor of God but the Contempt of Our Fellow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F26F-6413-4997-9E93-A5CDC15A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When professed Christians act and speak contrary to God’s word and/or follow man-made traditions, correct them, </a:t>
            </a:r>
            <a:r>
              <a:rPr lang="en-US" sz="2400" dirty="0"/>
              <a:t>Matt. 15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Refuse to support any laws or (legal) activities that oppose God’s will, </a:t>
            </a:r>
            <a:r>
              <a:rPr lang="en-US" sz="2400" dirty="0"/>
              <a:t>Isaiah 5.20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Refuse to tolerate sin and follow what is culturally accepted, </a:t>
            </a:r>
            <a:r>
              <a:rPr lang="en-US" sz="2400" dirty="0"/>
              <a:t>Eph. 5.11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431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Office Theme</vt:lpstr>
      <vt:lpstr>PowerPoint Presentation</vt:lpstr>
      <vt:lpstr>Why Was This Sect Spoken Against Everywhere?</vt:lpstr>
      <vt:lpstr>Do We Desire Favor with Our Fellow Man or God?</vt:lpstr>
      <vt:lpstr>How to Have the Favor of God but the Contempt of Our Fellow Man</vt:lpstr>
      <vt:lpstr>How to Have the Favor of God but the Contempt of Our Fellow 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4</cp:revision>
  <dcterms:created xsi:type="dcterms:W3CDTF">2019-08-11T22:20:38Z</dcterms:created>
  <dcterms:modified xsi:type="dcterms:W3CDTF">2019-08-11T22:39:38Z</dcterms:modified>
</cp:coreProperties>
</file>