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0" d="100"/>
          <a:sy n="70" d="100"/>
        </p:scale>
        <p:origin x="90"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D2E9-A778-4359-B10C-7D23C7B297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F6ED59-ADB5-4882-94DF-351AC2CB5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659561-C661-4A05-BBE5-2CA6DB0221FA}"/>
              </a:ext>
            </a:extLst>
          </p:cNvPr>
          <p:cNvSpPr>
            <a:spLocks noGrp="1"/>
          </p:cNvSpPr>
          <p:nvPr>
            <p:ph type="dt" sz="half" idx="10"/>
          </p:nvPr>
        </p:nvSpPr>
        <p:spPr/>
        <p:txBody>
          <a:bodyPr/>
          <a:lstStyle/>
          <a:p>
            <a:fld id="{B28ED36D-2EE1-4AFD-987C-60858CCAF61D}" type="datetimeFigureOut">
              <a:rPr lang="en-US" smtClean="0"/>
              <a:t>7/28/2019</a:t>
            </a:fld>
            <a:endParaRPr lang="en-US"/>
          </a:p>
        </p:txBody>
      </p:sp>
      <p:sp>
        <p:nvSpPr>
          <p:cNvPr id="5" name="Footer Placeholder 4">
            <a:extLst>
              <a:ext uri="{FF2B5EF4-FFF2-40B4-BE49-F238E27FC236}">
                <a16:creationId xmlns:a16="http://schemas.microsoft.com/office/drawing/2014/main" id="{F97BBBF8-E600-46E6-8961-3D73670B0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E19D9-4CEB-4467-AAFB-E5BB451AB5F7}"/>
              </a:ext>
            </a:extLst>
          </p:cNvPr>
          <p:cNvSpPr>
            <a:spLocks noGrp="1"/>
          </p:cNvSpPr>
          <p:nvPr>
            <p:ph type="sldNum" sz="quarter" idx="12"/>
          </p:nvPr>
        </p:nvSpPr>
        <p:spPr/>
        <p:txBody>
          <a:bodyPr/>
          <a:lstStyle/>
          <a:p>
            <a:fld id="{734987CE-AEDB-43DA-96AA-037634AFBA61}" type="slidenum">
              <a:rPr lang="en-US" smtClean="0"/>
              <a:t>‹#›</a:t>
            </a:fld>
            <a:endParaRPr lang="en-US"/>
          </a:p>
        </p:txBody>
      </p:sp>
    </p:spTree>
    <p:extLst>
      <p:ext uri="{BB962C8B-B14F-4D97-AF65-F5344CB8AC3E}">
        <p14:creationId xmlns:p14="http://schemas.microsoft.com/office/powerpoint/2010/main" val="371715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DE96-0836-4397-BB88-E4D672F3DB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62696E-F0D1-4F4E-83F8-C8DB62B63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C3735-19DC-471A-BCC8-CEDBFD8E672A}"/>
              </a:ext>
            </a:extLst>
          </p:cNvPr>
          <p:cNvSpPr>
            <a:spLocks noGrp="1"/>
          </p:cNvSpPr>
          <p:nvPr>
            <p:ph type="dt" sz="half" idx="10"/>
          </p:nvPr>
        </p:nvSpPr>
        <p:spPr/>
        <p:txBody>
          <a:bodyPr/>
          <a:lstStyle/>
          <a:p>
            <a:fld id="{B28ED36D-2EE1-4AFD-987C-60858CCAF61D}" type="datetimeFigureOut">
              <a:rPr lang="en-US" smtClean="0"/>
              <a:t>7/28/2019</a:t>
            </a:fld>
            <a:endParaRPr lang="en-US"/>
          </a:p>
        </p:txBody>
      </p:sp>
      <p:sp>
        <p:nvSpPr>
          <p:cNvPr id="5" name="Footer Placeholder 4">
            <a:extLst>
              <a:ext uri="{FF2B5EF4-FFF2-40B4-BE49-F238E27FC236}">
                <a16:creationId xmlns:a16="http://schemas.microsoft.com/office/drawing/2014/main" id="{356A5A24-A76F-4247-B89A-959F0011A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7EA9E-9E3C-4879-AC4D-149315BEE5D9}"/>
              </a:ext>
            </a:extLst>
          </p:cNvPr>
          <p:cNvSpPr>
            <a:spLocks noGrp="1"/>
          </p:cNvSpPr>
          <p:nvPr>
            <p:ph type="sldNum" sz="quarter" idx="12"/>
          </p:nvPr>
        </p:nvSpPr>
        <p:spPr/>
        <p:txBody>
          <a:bodyPr/>
          <a:lstStyle/>
          <a:p>
            <a:fld id="{734987CE-AEDB-43DA-96AA-037634AFBA61}" type="slidenum">
              <a:rPr lang="en-US" smtClean="0"/>
              <a:t>‹#›</a:t>
            </a:fld>
            <a:endParaRPr lang="en-US"/>
          </a:p>
        </p:txBody>
      </p:sp>
    </p:spTree>
    <p:extLst>
      <p:ext uri="{BB962C8B-B14F-4D97-AF65-F5344CB8AC3E}">
        <p14:creationId xmlns:p14="http://schemas.microsoft.com/office/powerpoint/2010/main" val="127595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D0485F-00B7-497F-92B6-CC0212F875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93F9FD-7ABA-4585-878C-66DC6DCE4D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A6D90-DBD4-44A2-A85B-FD4B875344C4}"/>
              </a:ext>
            </a:extLst>
          </p:cNvPr>
          <p:cNvSpPr>
            <a:spLocks noGrp="1"/>
          </p:cNvSpPr>
          <p:nvPr>
            <p:ph type="dt" sz="half" idx="10"/>
          </p:nvPr>
        </p:nvSpPr>
        <p:spPr/>
        <p:txBody>
          <a:bodyPr/>
          <a:lstStyle/>
          <a:p>
            <a:fld id="{B28ED36D-2EE1-4AFD-987C-60858CCAF61D}" type="datetimeFigureOut">
              <a:rPr lang="en-US" smtClean="0"/>
              <a:t>7/28/2019</a:t>
            </a:fld>
            <a:endParaRPr lang="en-US"/>
          </a:p>
        </p:txBody>
      </p:sp>
      <p:sp>
        <p:nvSpPr>
          <p:cNvPr id="5" name="Footer Placeholder 4">
            <a:extLst>
              <a:ext uri="{FF2B5EF4-FFF2-40B4-BE49-F238E27FC236}">
                <a16:creationId xmlns:a16="http://schemas.microsoft.com/office/drawing/2014/main" id="{CEBB0C32-1879-4222-83B9-036A35520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2694E-C347-47EF-94B0-1727CF97E56C}"/>
              </a:ext>
            </a:extLst>
          </p:cNvPr>
          <p:cNvSpPr>
            <a:spLocks noGrp="1"/>
          </p:cNvSpPr>
          <p:nvPr>
            <p:ph type="sldNum" sz="quarter" idx="12"/>
          </p:nvPr>
        </p:nvSpPr>
        <p:spPr/>
        <p:txBody>
          <a:bodyPr/>
          <a:lstStyle/>
          <a:p>
            <a:fld id="{734987CE-AEDB-43DA-96AA-037634AFBA61}" type="slidenum">
              <a:rPr lang="en-US" smtClean="0"/>
              <a:t>‹#›</a:t>
            </a:fld>
            <a:endParaRPr lang="en-US"/>
          </a:p>
        </p:txBody>
      </p:sp>
    </p:spTree>
    <p:extLst>
      <p:ext uri="{BB962C8B-B14F-4D97-AF65-F5344CB8AC3E}">
        <p14:creationId xmlns:p14="http://schemas.microsoft.com/office/powerpoint/2010/main" val="237106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CF92-0927-4D99-B1CC-CB65CDFE0ACB}"/>
              </a:ext>
            </a:extLst>
          </p:cNvPr>
          <p:cNvSpPr>
            <a:spLocks noGrp="1"/>
          </p:cNvSpPr>
          <p:nvPr>
            <p:ph type="title"/>
          </p:nvPr>
        </p:nvSpPr>
        <p:spPr/>
        <p:txBody>
          <a:bodyPr/>
          <a:lstStyle>
            <a:lvl1pPr marL="0" indent="0">
              <a:buFont typeface="Arial" panose="020B0604020202020204" pitchFamily="34" charset="0"/>
              <a:buNone/>
              <a:defRPr b="1" i="0">
                <a:latin typeface="Corbel" panose="020B05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75EC58D-6015-4797-BA14-848E6E72B14A}"/>
              </a:ext>
            </a:extLst>
          </p:cNvPr>
          <p:cNvSpPr>
            <a:spLocks noGrp="1"/>
          </p:cNvSpPr>
          <p:nvPr>
            <p:ph idx="1"/>
          </p:nvPr>
        </p:nvSpPr>
        <p:spPr/>
        <p:txBody>
          <a:bodyPr/>
          <a:lstStyle>
            <a:lvl1pPr marL="0" indent="0">
              <a:buNone/>
              <a:defRPr b="1" i="0">
                <a:latin typeface="Corbel" panose="020B0503020204020204" pitchFamily="34" charset="0"/>
              </a:defRPr>
            </a:lvl1pPr>
            <a:lvl2pPr marL="457200" indent="0">
              <a:buNone/>
              <a:defRPr b="1" i="0">
                <a:latin typeface="Corbel" panose="020B0503020204020204" pitchFamily="34" charset="0"/>
              </a:defRPr>
            </a:lvl2pPr>
            <a:lvl3pPr marL="914400" indent="0">
              <a:buNone/>
              <a:defRPr b="1" i="0">
                <a:latin typeface="Corbel" panose="020B0503020204020204" pitchFamily="34" charset="0"/>
              </a:defRPr>
            </a:lvl3pPr>
            <a:lvl4pPr marL="1371600" indent="0">
              <a:buNone/>
              <a:defRPr b="1" i="0">
                <a:latin typeface="Corbel" panose="020B0503020204020204" pitchFamily="34" charset="0"/>
              </a:defRPr>
            </a:lvl4pPr>
            <a:lvl5pPr marL="1828800" indent="0">
              <a:buNone/>
              <a:defRPr b="1"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1C54F-D71A-4915-9746-955E7317695B}"/>
              </a:ext>
            </a:extLst>
          </p:cNvPr>
          <p:cNvSpPr>
            <a:spLocks noGrp="1"/>
          </p:cNvSpPr>
          <p:nvPr>
            <p:ph type="dt" sz="half" idx="10"/>
          </p:nvPr>
        </p:nvSpPr>
        <p:spPr/>
        <p:txBody>
          <a:bodyPr/>
          <a:lstStyle/>
          <a:p>
            <a:fld id="{B28ED36D-2EE1-4AFD-987C-60858CCAF61D}" type="datetimeFigureOut">
              <a:rPr lang="en-US" smtClean="0"/>
              <a:t>7/28/2019</a:t>
            </a:fld>
            <a:endParaRPr lang="en-US"/>
          </a:p>
        </p:txBody>
      </p:sp>
      <p:sp>
        <p:nvSpPr>
          <p:cNvPr id="5" name="Footer Placeholder 4">
            <a:extLst>
              <a:ext uri="{FF2B5EF4-FFF2-40B4-BE49-F238E27FC236}">
                <a16:creationId xmlns:a16="http://schemas.microsoft.com/office/drawing/2014/main" id="{7B699EBA-5781-4DA4-97D9-B0C87BC23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A68F1-F2DE-4D4A-913A-8DC62F23A56E}"/>
              </a:ext>
            </a:extLst>
          </p:cNvPr>
          <p:cNvSpPr>
            <a:spLocks noGrp="1"/>
          </p:cNvSpPr>
          <p:nvPr>
            <p:ph type="sldNum" sz="quarter" idx="12"/>
          </p:nvPr>
        </p:nvSpPr>
        <p:spPr/>
        <p:txBody>
          <a:bodyPr/>
          <a:lstStyle/>
          <a:p>
            <a:fld id="{734987CE-AEDB-43DA-96AA-037634AFBA61}" type="slidenum">
              <a:rPr lang="en-US" smtClean="0"/>
              <a:t>‹#›</a:t>
            </a:fld>
            <a:endParaRPr lang="en-US"/>
          </a:p>
        </p:txBody>
      </p:sp>
    </p:spTree>
    <p:extLst>
      <p:ext uri="{BB962C8B-B14F-4D97-AF65-F5344CB8AC3E}">
        <p14:creationId xmlns:p14="http://schemas.microsoft.com/office/powerpoint/2010/main" val="5551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92BD-F655-49BE-AF76-608AD8495D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C880C3-D279-4357-A653-517A777618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9CF833-0889-4BFB-88F6-D02EB5E72DF6}"/>
              </a:ext>
            </a:extLst>
          </p:cNvPr>
          <p:cNvSpPr>
            <a:spLocks noGrp="1"/>
          </p:cNvSpPr>
          <p:nvPr>
            <p:ph type="dt" sz="half" idx="10"/>
          </p:nvPr>
        </p:nvSpPr>
        <p:spPr/>
        <p:txBody>
          <a:bodyPr/>
          <a:lstStyle/>
          <a:p>
            <a:fld id="{B28ED36D-2EE1-4AFD-987C-60858CCAF61D}" type="datetimeFigureOut">
              <a:rPr lang="en-US" smtClean="0"/>
              <a:t>7/28/2019</a:t>
            </a:fld>
            <a:endParaRPr lang="en-US"/>
          </a:p>
        </p:txBody>
      </p:sp>
      <p:sp>
        <p:nvSpPr>
          <p:cNvPr id="5" name="Footer Placeholder 4">
            <a:extLst>
              <a:ext uri="{FF2B5EF4-FFF2-40B4-BE49-F238E27FC236}">
                <a16:creationId xmlns:a16="http://schemas.microsoft.com/office/drawing/2014/main" id="{665EEA06-32F1-4D31-89B1-783B962F0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3E45E-9365-4E82-BC9C-B1AFE8EE9E01}"/>
              </a:ext>
            </a:extLst>
          </p:cNvPr>
          <p:cNvSpPr>
            <a:spLocks noGrp="1"/>
          </p:cNvSpPr>
          <p:nvPr>
            <p:ph type="sldNum" sz="quarter" idx="12"/>
          </p:nvPr>
        </p:nvSpPr>
        <p:spPr/>
        <p:txBody>
          <a:bodyPr/>
          <a:lstStyle/>
          <a:p>
            <a:fld id="{734987CE-AEDB-43DA-96AA-037634AFBA61}" type="slidenum">
              <a:rPr lang="en-US" smtClean="0"/>
              <a:t>‹#›</a:t>
            </a:fld>
            <a:endParaRPr lang="en-US"/>
          </a:p>
        </p:txBody>
      </p:sp>
    </p:spTree>
    <p:extLst>
      <p:ext uri="{BB962C8B-B14F-4D97-AF65-F5344CB8AC3E}">
        <p14:creationId xmlns:p14="http://schemas.microsoft.com/office/powerpoint/2010/main" val="30665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5711-0A1B-4E7B-A576-198C151B5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6F953C-ABA9-4A6F-8705-A98FA8AE09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D7680-0C38-4798-8678-B19606ADEC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5234D5-9CF6-4C7B-9A65-252816000CB7}"/>
              </a:ext>
            </a:extLst>
          </p:cNvPr>
          <p:cNvSpPr>
            <a:spLocks noGrp="1"/>
          </p:cNvSpPr>
          <p:nvPr>
            <p:ph type="dt" sz="half" idx="10"/>
          </p:nvPr>
        </p:nvSpPr>
        <p:spPr/>
        <p:txBody>
          <a:bodyPr/>
          <a:lstStyle/>
          <a:p>
            <a:fld id="{B28ED36D-2EE1-4AFD-987C-60858CCAF61D}" type="datetimeFigureOut">
              <a:rPr lang="en-US" smtClean="0"/>
              <a:t>7/28/2019</a:t>
            </a:fld>
            <a:endParaRPr lang="en-US"/>
          </a:p>
        </p:txBody>
      </p:sp>
      <p:sp>
        <p:nvSpPr>
          <p:cNvPr id="6" name="Footer Placeholder 5">
            <a:extLst>
              <a:ext uri="{FF2B5EF4-FFF2-40B4-BE49-F238E27FC236}">
                <a16:creationId xmlns:a16="http://schemas.microsoft.com/office/drawing/2014/main" id="{9BC5389B-688A-4DD1-9BEE-27B526AF88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4E5CD-51B5-4B5D-8BE0-309812724A5D}"/>
              </a:ext>
            </a:extLst>
          </p:cNvPr>
          <p:cNvSpPr>
            <a:spLocks noGrp="1"/>
          </p:cNvSpPr>
          <p:nvPr>
            <p:ph type="sldNum" sz="quarter" idx="12"/>
          </p:nvPr>
        </p:nvSpPr>
        <p:spPr/>
        <p:txBody>
          <a:bodyPr/>
          <a:lstStyle/>
          <a:p>
            <a:fld id="{734987CE-AEDB-43DA-96AA-037634AFBA61}" type="slidenum">
              <a:rPr lang="en-US" smtClean="0"/>
              <a:t>‹#›</a:t>
            </a:fld>
            <a:endParaRPr lang="en-US"/>
          </a:p>
        </p:txBody>
      </p:sp>
    </p:spTree>
    <p:extLst>
      <p:ext uri="{BB962C8B-B14F-4D97-AF65-F5344CB8AC3E}">
        <p14:creationId xmlns:p14="http://schemas.microsoft.com/office/powerpoint/2010/main" val="426506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43D4-64C3-4AE1-9DB1-AFC806B7F1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7CD41E-8327-470A-BD10-603FE34B8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3FF798-9800-4823-BC70-8E67EFB88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791F88-2A3F-450B-B21A-EABFF9994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FC8596-7937-47FC-A7F6-1458DD22DE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8F133B-5F62-4A6B-B203-2CA775883890}"/>
              </a:ext>
            </a:extLst>
          </p:cNvPr>
          <p:cNvSpPr>
            <a:spLocks noGrp="1"/>
          </p:cNvSpPr>
          <p:nvPr>
            <p:ph type="dt" sz="half" idx="10"/>
          </p:nvPr>
        </p:nvSpPr>
        <p:spPr/>
        <p:txBody>
          <a:bodyPr/>
          <a:lstStyle/>
          <a:p>
            <a:fld id="{B28ED36D-2EE1-4AFD-987C-60858CCAF61D}" type="datetimeFigureOut">
              <a:rPr lang="en-US" smtClean="0"/>
              <a:t>7/28/2019</a:t>
            </a:fld>
            <a:endParaRPr lang="en-US"/>
          </a:p>
        </p:txBody>
      </p:sp>
      <p:sp>
        <p:nvSpPr>
          <p:cNvPr id="8" name="Footer Placeholder 7">
            <a:extLst>
              <a:ext uri="{FF2B5EF4-FFF2-40B4-BE49-F238E27FC236}">
                <a16:creationId xmlns:a16="http://schemas.microsoft.com/office/drawing/2014/main" id="{665D39C3-D04E-4986-8555-9DD7207928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A23F95-BF28-42E2-905E-BC30D5BBD08B}"/>
              </a:ext>
            </a:extLst>
          </p:cNvPr>
          <p:cNvSpPr>
            <a:spLocks noGrp="1"/>
          </p:cNvSpPr>
          <p:nvPr>
            <p:ph type="sldNum" sz="quarter" idx="12"/>
          </p:nvPr>
        </p:nvSpPr>
        <p:spPr/>
        <p:txBody>
          <a:bodyPr/>
          <a:lstStyle/>
          <a:p>
            <a:fld id="{734987CE-AEDB-43DA-96AA-037634AFBA61}" type="slidenum">
              <a:rPr lang="en-US" smtClean="0"/>
              <a:t>‹#›</a:t>
            </a:fld>
            <a:endParaRPr lang="en-US"/>
          </a:p>
        </p:txBody>
      </p:sp>
    </p:spTree>
    <p:extLst>
      <p:ext uri="{BB962C8B-B14F-4D97-AF65-F5344CB8AC3E}">
        <p14:creationId xmlns:p14="http://schemas.microsoft.com/office/powerpoint/2010/main" val="108554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192D-05E8-4C76-8B61-B36B3ED47E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9BCA54-9CAB-4665-8F89-838539DC28B1}"/>
              </a:ext>
            </a:extLst>
          </p:cNvPr>
          <p:cNvSpPr>
            <a:spLocks noGrp="1"/>
          </p:cNvSpPr>
          <p:nvPr>
            <p:ph type="dt" sz="half" idx="10"/>
          </p:nvPr>
        </p:nvSpPr>
        <p:spPr/>
        <p:txBody>
          <a:bodyPr/>
          <a:lstStyle/>
          <a:p>
            <a:fld id="{B28ED36D-2EE1-4AFD-987C-60858CCAF61D}" type="datetimeFigureOut">
              <a:rPr lang="en-US" smtClean="0"/>
              <a:t>7/28/2019</a:t>
            </a:fld>
            <a:endParaRPr lang="en-US"/>
          </a:p>
        </p:txBody>
      </p:sp>
      <p:sp>
        <p:nvSpPr>
          <p:cNvPr id="4" name="Footer Placeholder 3">
            <a:extLst>
              <a:ext uri="{FF2B5EF4-FFF2-40B4-BE49-F238E27FC236}">
                <a16:creationId xmlns:a16="http://schemas.microsoft.com/office/drawing/2014/main" id="{1F7A742A-3438-46E8-A6A8-6063D285FD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80F22C-568F-4F24-AC29-FF95B21D8462}"/>
              </a:ext>
            </a:extLst>
          </p:cNvPr>
          <p:cNvSpPr>
            <a:spLocks noGrp="1"/>
          </p:cNvSpPr>
          <p:nvPr>
            <p:ph type="sldNum" sz="quarter" idx="12"/>
          </p:nvPr>
        </p:nvSpPr>
        <p:spPr/>
        <p:txBody>
          <a:bodyPr/>
          <a:lstStyle/>
          <a:p>
            <a:fld id="{734987CE-AEDB-43DA-96AA-037634AFBA61}" type="slidenum">
              <a:rPr lang="en-US" smtClean="0"/>
              <a:t>‹#›</a:t>
            </a:fld>
            <a:endParaRPr lang="en-US"/>
          </a:p>
        </p:txBody>
      </p:sp>
    </p:spTree>
    <p:extLst>
      <p:ext uri="{BB962C8B-B14F-4D97-AF65-F5344CB8AC3E}">
        <p14:creationId xmlns:p14="http://schemas.microsoft.com/office/powerpoint/2010/main" val="5467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A6B4E-2EDC-4928-96B3-401F6B23F6AB}"/>
              </a:ext>
            </a:extLst>
          </p:cNvPr>
          <p:cNvSpPr>
            <a:spLocks noGrp="1"/>
          </p:cNvSpPr>
          <p:nvPr>
            <p:ph type="dt" sz="half" idx="10"/>
          </p:nvPr>
        </p:nvSpPr>
        <p:spPr/>
        <p:txBody>
          <a:bodyPr/>
          <a:lstStyle/>
          <a:p>
            <a:fld id="{B28ED36D-2EE1-4AFD-987C-60858CCAF61D}" type="datetimeFigureOut">
              <a:rPr lang="en-US" smtClean="0"/>
              <a:t>7/28/2019</a:t>
            </a:fld>
            <a:endParaRPr lang="en-US"/>
          </a:p>
        </p:txBody>
      </p:sp>
      <p:sp>
        <p:nvSpPr>
          <p:cNvPr id="3" name="Footer Placeholder 2">
            <a:extLst>
              <a:ext uri="{FF2B5EF4-FFF2-40B4-BE49-F238E27FC236}">
                <a16:creationId xmlns:a16="http://schemas.microsoft.com/office/drawing/2014/main" id="{F789E433-DE62-4A76-9758-4EE8E0A51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DA242D-611B-4738-B797-DDEB5FE0B355}"/>
              </a:ext>
            </a:extLst>
          </p:cNvPr>
          <p:cNvSpPr>
            <a:spLocks noGrp="1"/>
          </p:cNvSpPr>
          <p:nvPr>
            <p:ph type="sldNum" sz="quarter" idx="12"/>
          </p:nvPr>
        </p:nvSpPr>
        <p:spPr/>
        <p:txBody>
          <a:bodyPr/>
          <a:lstStyle/>
          <a:p>
            <a:fld id="{734987CE-AEDB-43DA-96AA-037634AFBA61}" type="slidenum">
              <a:rPr lang="en-US" smtClean="0"/>
              <a:t>‹#›</a:t>
            </a:fld>
            <a:endParaRPr lang="en-US"/>
          </a:p>
        </p:txBody>
      </p:sp>
    </p:spTree>
    <p:extLst>
      <p:ext uri="{BB962C8B-B14F-4D97-AF65-F5344CB8AC3E}">
        <p14:creationId xmlns:p14="http://schemas.microsoft.com/office/powerpoint/2010/main" val="1317525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DAC1-AEAF-4042-BB68-A12BABF37F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DB5FBB-5BDF-4629-BF82-DCC5E453FC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75163-1DE4-46DB-82A2-5929CA84A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91355-7F08-43DE-A0EC-FC0918277B5E}"/>
              </a:ext>
            </a:extLst>
          </p:cNvPr>
          <p:cNvSpPr>
            <a:spLocks noGrp="1"/>
          </p:cNvSpPr>
          <p:nvPr>
            <p:ph type="dt" sz="half" idx="10"/>
          </p:nvPr>
        </p:nvSpPr>
        <p:spPr/>
        <p:txBody>
          <a:bodyPr/>
          <a:lstStyle/>
          <a:p>
            <a:fld id="{B28ED36D-2EE1-4AFD-987C-60858CCAF61D}" type="datetimeFigureOut">
              <a:rPr lang="en-US" smtClean="0"/>
              <a:t>7/28/2019</a:t>
            </a:fld>
            <a:endParaRPr lang="en-US"/>
          </a:p>
        </p:txBody>
      </p:sp>
      <p:sp>
        <p:nvSpPr>
          <p:cNvPr id="6" name="Footer Placeholder 5">
            <a:extLst>
              <a:ext uri="{FF2B5EF4-FFF2-40B4-BE49-F238E27FC236}">
                <a16:creationId xmlns:a16="http://schemas.microsoft.com/office/drawing/2014/main" id="{73C041F0-9C04-41B3-8A29-8211D6BC2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B6677-B272-4815-9FED-7198F3D0927A}"/>
              </a:ext>
            </a:extLst>
          </p:cNvPr>
          <p:cNvSpPr>
            <a:spLocks noGrp="1"/>
          </p:cNvSpPr>
          <p:nvPr>
            <p:ph type="sldNum" sz="quarter" idx="12"/>
          </p:nvPr>
        </p:nvSpPr>
        <p:spPr/>
        <p:txBody>
          <a:bodyPr/>
          <a:lstStyle/>
          <a:p>
            <a:fld id="{734987CE-AEDB-43DA-96AA-037634AFBA61}" type="slidenum">
              <a:rPr lang="en-US" smtClean="0"/>
              <a:t>‹#›</a:t>
            </a:fld>
            <a:endParaRPr lang="en-US"/>
          </a:p>
        </p:txBody>
      </p:sp>
    </p:spTree>
    <p:extLst>
      <p:ext uri="{BB962C8B-B14F-4D97-AF65-F5344CB8AC3E}">
        <p14:creationId xmlns:p14="http://schemas.microsoft.com/office/powerpoint/2010/main" val="230985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A779-8002-43A2-99DF-7FD1815DF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41C2BF-5712-4750-9B39-1AFE0C6BBA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39E5DE-B974-4CC5-9F14-0FADCCEDB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CA880-7B2B-4DD2-9DE1-465819262C5F}"/>
              </a:ext>
            </a:extLst>
          </p:cNvPr>
          <p:cNvSpPr>
            <a:spLocks noGrp="1"/>
          </p:cNvSpPr>
          <p:nvPr>
            <p:ph type="dt" sz="half" idx="10"/>
          </p:nvPr>
        </p:nvSpPr>
        <p:spPr/>
        <p:txBody>
          <a:bodyPr/>
          <a:lstStyle/>
          <a:p>
            <a:fld id="{B28ED36D-2EE1-4AFD-987C-60858CCAF61D}" type="datetimeFigureOut">
              <a:rPr lang="en-US" smtClean="0"/>
              <a:t>7/28/2019</a:t>
            </a:fld>
            <a:endParaRPr lang="en-US"/>
          </a:p>
        </p:txBody>
      </p:sp>
      <p:sp>
        <p:nvSpPr>
          <p:cNvPr id="6" name="Footer Placeholder 5">
            <a:extLst>
              <a:ext uri="{FF2B5EF4-FFF2-40B4-BE49-F238E27FC236}">
                <a16:creationId xmlns:a16="http://schemas.microsoft.com/office/drawing/2014/main" id="{7F74BE6F-652E-4114-8F80-0F93D38C3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3EB5FE-B48D-4F5F-94EA-64C7DB2AD5B5}"/>
              </a:ext>
            </a:extLst>
          </p:cNvPr>
          <p:cNvSpPr>
            <a:spLocks noGrp="1"/>
          </p:cNvSpPr>
          <p:nvPr>
            <p:ph type="sldNum" sz="quarter" idx="12"/>
          </p:nvPr>
        </p:nvSpPr>
        <p:spPr/>
        <p:txBody>
          <a:bodyPr/>
          <a:lstStyle/>
          <a:p>
            <a:fld id="{734987CE-AEDB-43DA-96AA-037634AFBA61}" type="slidenum">
              <a:rPr lang="en-US" smtClean="0"/>
              <a:t>‹#›</a:t>
            </a:fld>
            <a:endParaRPr lang="en-US"/>
          </a:p>
        </p:txBody>
      </p:sp>
    </p:spTree>
    <p:extLst>
      <p:ext uri="{BB962C8B-B14F-4D97-AF65-F5344CB8AC3E}">
        <p14:creationId xmlns:p14="http://schemas.microsoft.com/office/powerpoint/2010/main" val="238626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4FD45-83AB-4D47-9340-F28AF5C6E5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66B2DC-263A-44E5-8163-4B0BB3E76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782D2-1FA0-4773-9723-CFE3AF802A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ED36D-2EE1-4AFD-987C-60858CCAF61D}" type="datetimeFigureOut">
              <a:rPr lang="en-US" smtClean="0"/>
              <a:t>7/28/2019</a:t>
            </a:fld>
            <a:endParaRPr lang="en-US"/>
          </a:p>
        </p:txBody>
      </p:sp>
      <p:sp>
        <p:nvSpPr>
          <p:cNvPr id="5" name="Footer Placeholder 4">
            <a:extLst>
              <a:ext uri="{FF2B5EF4-FFF2-40B4-BE49-F238E27FC236}">
                <a16:creationId xmlns:a16="http://schemas.microsoft.com/office/drawing/2014/main" id="{F1DD0CE7-976A-47D8-AC7E-527F82920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C4F75A-3E42-4B88-BBE7-049CFE7A4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987CE-AEDB-43DA-96AA-037634AFBA61}" type="slidenum">
              <a:rPr lang="en-US" smtClean="0"/>
              <a:t>‹#›</a:t>
            </a:fld>
            <a:endParaRPr lang="en-US"/>
          </a:p>
        </p:txBody>
      </p:sp>
    </p:spTree>
    <p:extLst>
      <p:ext uri="{BB962C8B-B14F-4D97-AF65-F5344CB8AC3E}">
        <p14:creationId xmlns:p14="http://schemas.microsoft.com/office/powerpoint/2010/main" val="602692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30245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66D1-BC08-467D-932A-18D94F036AF3}"/>
              </a:ext>
            </a:extLst>
          </p:cNvPr>
          <p:cNvSpPr>
            <a:spLocks noGrp="1"/>
          </p:cNvSpPr>
          <p:nvPr>
            <p:ph type="title"/>
          </p:nvPr>
        </p:nvSpPr>
        <p:spPr/>
        <p:txBody>
          <a:bodyPr/>
          <a:lstStyle/>
          <a:p>
            <a:r>
              <a:rPr lang="en-US" dirty="0"/>
              <a:t>The BLESSINGS of Forgiveness, 1-2</a:t>
            </a:r>
          </a:p>
        </p:txBody>
      </p:sp>
      <p:sp>
        <p:nvSpPr>
          <p:cNvPr id="3" name="Content Placeholder 2">
            <a:extLst>
              <a:ext uri="{FF2B5EF4-FFF2-40B4-BE49-F238E27FC236}">
                <a16:creationId xmlns:a16="http://schemas.microsoft.com/office/drawing/2014/main" id="{02776F12-DDAD-467E-BF77-F7C9AC2CFC99}"/>
              </a:ext>
            </a:extLst>
          </p:cNvPr>
          <p:cNvSpPr>
            <a:spLocks noGrp="1"/>
          </p:cNvSpPr>
          <p:nvPr>
            <p:ph idx="1"/>
          </p:nvPr>
        </p:nvSpPr>
        <p:spPr/>
        <p:txBody>
          <a:bodyPr>
            <a:normAutofit/>
          </a:bodyPr>
          <a:lstStyle/>
          <a:p>
            <a:pPr>
              <a:spcBef>
                <a:spcPts val="0"/>
              </a:spcBef>
            </a:pPr>
            <a:r>
              <a:rPr lang="en-US" sz="4000" dirty="0"/>
              <a:t>When we sin against God, we have </a:t>
            </a:r>
            <a:r>
              <a:rPr lang="en-US" sz="4000" cap="all" dirty="0"/>
              <a:t>rebelled</a:t>
            </a:r>
            <a:r>
              <a:rPr lang="en-US" sz="4000" dirty="0"/>
              <a:t> against Him (transgression), </a:t>
            </a:r>
            <a:r>
              <a:rPr lang="en-US" sz="4000" cap="all" dirty="0"/>
              <a:t>fallen</a:t>
            </a:r>
            <a:r>
              <a:rPr lang="en-US" sz="4000" dirty="0"/>
              <a:t> short of his glory (sin), and </a:t>
            </a:r>
            <a:r>
              <a:rPr lang="en-US" sz="4000" cap="all" dirty="0"/>
              <a:t>perverted</a:t>
            </a:r>
            <a:r>
              <a:rPr lang="en-US" sz="4000" dirty="0"/>
              <a:t> ourselves (iniquity) to our own destruction. God </a:t>
            </a:r>
            <a:r>
              <a:rPr lang="en-US" sz="4000" cap="all" dirty="0"/>
              <a:t>counts</a:t>
            </a:r>
            <a:r>
              <a:rPr lang="en-US" sz="4000" dirty="0"/>
              <a:t> no sin against us when our sins are </a:t>
            </a:r>
            <a:r>
              <a:rPr lang="en-US" sz="4000" cap="all" dirty="0"/>
              <a:t>removed</a:t>
            </a:r>
            <a:r>
              <a:rPr lang="en-US" sz="4000" dirty="0"/>
              <a:t> (forgiven).</a:t>
            </a:r>
          </a:p>
        </p:txBody>
      </p:sp>
    </p:spTree>
    <p:extLst>
      <p:ext uri="{BB962C8B-B14F-4D97-AF65-F5344CB8AC3E}">
        <p14:creationId xmlns:p14="http://schemas.microsoft.com/office/powerpoint/2010/main" val="1610367996"/>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825A-10C4-4324-9AF0-3FF834367800}"/>
              </a:ext>
            </a:extLst>
          </p:cNvPr>
          <p:cNvSpPr>
            <a:spLocks noGrp="1"/>
          </p:cNvSpPr>
          <p:nvPr>
            <p:ph type="title"/>
          </p:nvPr>
        </p:nvSpPr>
        <p:spPr/>
        <p:txBody>
          <a:bodyPr/>
          <a:lstStyle/>
          <a:p>
            <a:r>
              <a:rPr lang="en-US" dirty="0"/>
              <a:t>The BURDEN of Sin, 3-6</a:t>
            </a:r>
          </a:p>
        </p:txBody>
      </p:sp>
      <p:sp>
        <p:nvSpPr>
          <p:cNvPr id="3" name="Content Placeholder 2">
            <a:extLst>
              <a:ext uri="{FF2B5EF4-FFF2-40B4-BE49-F238E27FC236}">
                <a16:creationId xmlns:a16="http://schemas.microsoft.com/office/drawing/2014/main" id="{98F1388C-AB36-4C1C-9366-A026D4E93854}"/>
              </a:ext>
            </a:extLst>
          </p:cNvPr>
          <p:cNvSpPr>
            <a:spLocks noGrp="1"/>
          </p:cNvSpPr>
          <p:nvPr>
            <p:ph idx="1"/>
          </p:nvPr>
        </p:nvSpPr>
        <p:spPr/>
        <p:txBody>
          <a:bodyPr>
            <a:normAutofit/>
          </a:bodyPr>
          <a:lstStyle/>
          <a:p>
            <a:pPr>
              <a:spcBef>
                <a:spcPts val="0"/>
              </a:spcBef>
            </a:pPr>
            <a:r>
              <a:rPr lang="en-US" sz="3000" dirty="0"/>
              <a:t>If UNCONFESSED sin is in our life, we are SLAVES to that sin.</a:t>
            </a:r>
          </a:p>
          <a:p>
            <a:pPr>
              <a:spcBef>
                <a:spcPts val="0"/>
              </a:spcBef>
            </a:pPr>
            <a:endParaRPr lang="en-US" sz="2000" dirty="0"/>
          </a:p>
          <a:p>
            <a:pPr>
              <a:spcBef>
                <a:spcPts val="0"/>
              </a:spcBef>
            </a:pPr>
            <a:r>
              <a:rPr lang="en-US" sz="3000" dirty="0"/>
              <a:t>The pain we feel when we ignore sin in our lives is DESIGNED by God to urge us back to Him — his hand is heavy on us as he is DISCIPLINING us (Heb. 12.5-14).</a:t>
            </a:r>
          </a:p>
          <a:p>
            <a:pPr>
              <a:spcBef>
                <a:spcPts val="0"/>
              </a:spcBef>
            </a:pPr>
            <a:endParaRPr lang="en-US" sz="2000" dirty="0"/>
          </a:p>
          <a:p>
            <a:pPr>
              <a:spcBef>
                <a:spcPts val="0"/>
              </a:spcBef>
            </a:pPr>
            <a:r>
              <a:rPr lang="en-US" sz="3000" dirty="0"/>
              <a:t>When we confess our sins, we are simply acknowledging what God already knows and we are AGREEING with him that his law is right, and we are GUILTY of transgressing it. In other words, when we OWN our sins, that is when we are forgiven. (1 John 1.8-10; Prov. 28.13-14; Heb. 4.16)</a:t>
            </a:r>
          </a:p>
        </p:txBody>
      </p:sp>
    </p:spTree>
    <p:extLst>
      <p:ext uri="{BB962C8B-B14F-4D97-AF65-F5344CB8AC3E}">
        <p14:creationId xmlns:p14="http://schemas.microsoft.com/office/powerpoint/2010/main" val="449566302"/>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825A-10C4-4324-9AF0-3FF834367800}"/>
              </a:ext>
            </a:extLst>
          </p:cNvPr>
          <p:cNvSpPr>
            <a:spLocks noGrp="1"/>
          </p:cNvSpPr>
          <p:nvPr>
            <p:ph type="title"/>
          </p:nvPr>
        </p:nvSpPr>
        <p:spPr/>
        <p:txBody>
          <a:bodyPr/>
          <a:lstStyle/>
          <a:p>
            <a:r>
              <a:rPr lang="en-US" dirty="0"/>
              <a:t>The BENEFITS of Confessing Sin, 7-11</a:t>
            </a:r>
          </a:p>
        </p:txBody>
      </p:sp>
      <p:sp>
        <p:nvSpPr>
          <p:cNvPr id="3" name="Content Placeholder 2">
            <a:extLst>
              <a:ext uri="{FF2B5EF4-FFF2-40B4-BE49-F238E27FC236}">
                <a16:creationId xmlns:a16="http://schemas.microsoft.com/office/drawing/2014/main" id="{98F1388C-AB36-4C1C-9366-A026D4E93854}"/>
              </a:ext>
            </a:extLst>
          </p:cNvPr>
          <p:cNvSpPr>
            <a:spLocks noGrp="1"/>
          </p:cNvSpPr>
          <p:nvPr>
            <p:ph idx="1"/>
          </p:nvPr>
        </p:nvSpPr>
        <p:spPr/>
        <p:txBody>
          <a:bodyPr>
            <a:normAutofit/>
          </a:bodyPr>
          <a:lstStyle/>
          <a:p>
            <a:pPr>
              <a:spcBef>
                <a:spcPts val="0"/>
              </a:spcBef>
            </a:pPr>
            <a:r>
              <a:rPr lang="en-US" dirty="0"/>
              <a:t>We are surrounded with God’s PROTECTION, 7</a:t>
            </a:r>
          </a:p>
          <a:p>
            <a:pPr>
              <a:spcBef>
                <a:spcPts val="0"/>
              </a:spcBef>
            </a:pPr>
            <a:endParaRPr lang="en-US" dirty="0"/>
          </a:p>
          <a:p>
            <a:pPr>
              <a:spcBef>
                <a:spcPts val="0"/>
              </a:spcBef>
            </a:pPr>
            <a:r>
              <a:rPr lang="en-US" dirty="0"/>
              <a:t>We are surrounded with God’s GUIDANCE, 8-9</a:t>
            </a:r>
          </a:p>
          <a:p>
            <a:pPr>
              <a:spcBef>
                <a:spcPts val="0"/>
              </a:spcBef>
            </a:pPr>
            <a:endParaRPr lang="en-US" dirty="0"/>
          </a:p>
          <a:p>
            <a:pPr>
              <a:spcBef>
                <a:spcPts val="0"/>
              </a:spcBef>
            </a:pPr>
            <a:r>
              <a:rPr lang="en-US" dirty="0"/>
              <a:t>We are surrounded with God’s LOVE, 10-11</a:t>
            </a:r>
          </a:p>
        </p:txBody>
      </p:sp>
    </p:spTree>
    <p:extLst>
      <p:ext uri="{BB962C8B-B14F-4D97-AF65-F5344CB8AC3E}">
        <p14:creationId xmlns:p14="http://schemas.microsoft.com/office/powerpoint/2010/main" val="1892719705"/>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EC574C-0DFB-4C2B-9C31-2FD79BEE8E5B}"/>
              </a:ext>
            </a:extLst>
          </p:cNvPr>
          <p:cNvSpPr>
            <a:spLocks noGrp="1"/>
          </p:cNvSpPr>
          <p:nvPr>
            <p:ph type="title"/>
          </p:nvPr>
        </p:nvSpPr>
        <p:spPr/>
        <p:txBody>
          <a:bodyPr>
            <a:noAutofit/>
          </a:bodyPr>
          <a:lstStyle/>
          <a:p>
            <a:r>
              <a:rPr lang="en-US" sz="4800" dirty="0"/>
              <a:t>Self-Examination</a:t>
            </a:r>
          </a:p>
        </p:txBody>
      </p:sp>
      <p:sp>
        <p:nvSpPr>
          <p:cNvPr id="3" name="Content Placeholder 2">
            <a:extLst>
              <a:ext uri="{FF2B5EF4-FFF2-40B4-BE49-F238E27FC236}">
                <a16:creationId xmlns:a16="http://schemas.microsoft.com/office/drawing/2014/main" id="{98F1388C-AB36-4C1C-9366-A026D4E93854}"/>
              </a:ext>
            </a:extLst>
          </p:cNvPr>
          <p:cNvSpPr>
            <a:spLocks noGrp="1"/>
          </p:cNvSpPr>
          <p:nvPr>
            <p:ph idx="1"/>
          </p:nvPr>
        </p:nvSpPr>
        <p:spPr/>
        <p:txBody>
          <a:bodyPr>
            <a:noAutofit/>
          </a:bodyPr>
          <a:lstStyle/>
          <a:p>
            <a:pPr>
              <a:spcBef>
                <a:spcPts val="0"/>
              </a:spcBef>
            </a:pPr>
            <a:r>
              <a:rPr lang="en-US" sz="3200" dirty="0"/>
              <a:t>Who CONFESSES Their Sins and Is FORGIVEN? Those who are honest (2), those who are tired of the guilt and sorrow caused by sin (3, 10), those who refuse to cover their sins (5), those who are godly (6), those who trust God (7, 10), and those who upright in heart (11) – this is why David was a man after God’s own HEART!</a:t>
            </a:r>
          </a:p>
          <a:p>
            <a:pPr>
              <a:spcBef>
                <a:spcPts val="0"/>
              </a:spcBef>
            </a:pPr>
            <a:endParaRPr lang="en-US" sz="3200" dirty="0"/>
          </a:p>
          <a:p>
            <a:pPr>
              <a:spcBef>
                <a:spcPts val="0"/>
              </a:spcBef>
            </a:pPr>
            <a:r>
              <a:rPr lang="en-US" sz="3200" dirty="0"/>
              <a:t>Who REFUSES to Confess Their Sins and Is CONDEMNED? Those who are liars (2), those who are cowards (5), those who are stubborn (9), and those who are wicked (6a, 10).</a:t>
            </a:r>
          </a:p>
        </p:txBody>
      </p:sp>
    </p:spTree>
    <p:extLst>
      <p:ext uri="{BB962C8B-B14F-4D97-AF65-F5344CB8AC3E}">
        <p14:creationId xmlns:p14="http://schemas.microsoft.com/office/powerpoint/2010/main" val="173518034"/>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329</Words>
  <Application>Microsoft Office PowerPoint</Application>
  <PresentationFormat>Widescreen</PresentationFormat>
  <Paragraphs>18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Corbel</vt:lpstr>
      <vt:lpstr>Office Theme</vt:lpstr>
      <vt:lpstr>PowerPoint Presentation</vt:lpstr>
      <vt:lpstr>The BLESSINGS of Forgiveness, 1-2</vt:lpstr>
      <vt:lpstr>The BURDEN of Sin, 3-6</vt:lpstr>
      <vt:lpstr>The BENEFITS of Confessing Sin, 7-11</vt:lpstr>
      <vt:lpstr>Self-Examination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6</cp:revision>
  <dcterms:created xsi:type="dcterms:W3CDTF">2019-07-28T13:26:19Z</dcterms:created>
  <dcterms:modified xsi:type="dcterms:W3CDTF">2019-07-28T13:59:18Z</dcterms:modified>
</cp:coreProperties>
</file>