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959" autoAdjust="0"/>
    <p:restoredTop sz="94660"/>
  </p:normalViewPr>
  <p:slideViewPr>
    <p:cSldViewPr snapToGrid="0">
      <p:cViewPr varScale="1">
        <p:scale>
          <a:sx n="44" d="100"/>
          <a:sy n="44" d="100"/>
        </p:scale>
        <p:origin x="48" y="6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03653-7DD4-4F3F-A8AA-8A1EF5A92E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AA5FD4-4A9C-4332-AAAE-8C211CAA4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4FB08-62AC-4E01-B0AD-E20BF552297D}"/>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C709807A-73D6-43F7-9CB5-0B7B13AF3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3C9FF-595A-46B6-9651-B0A8FD1ADE2C}"/>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86928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D7EA-7A3D-4B6B-AEBF-E5AE699C3E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9044D7-9959-4F0A-8729-D5D6AC4FB2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6B83B-28B7-42CC-A31F-823A9C77675F}"/>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D6C3D781-91C1-4C11-AA02-FA8D4ACE5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3006A-D420-4361-BD8E-1854DAD1F203}"/>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138651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894B80-24A0-459B-8FC2-AE13AE49C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0A6AE7-8857-4F5D-BBC1-B1D3EB5112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AD1FE-661C-4854-83A8-25CFC4226C9A}"/>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259934A8-3CB6-4A83-8FFD-55ACA03AB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1C06A-E3BB-4C4F-8DB2-E88241B905D4}"/>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287766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462-DDB1-475C-AC1D-00E0961F9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B734D-8F20-42F6-BD82-2000B6C33C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BA2AA-E93E-4F13-8899-53C0EE1A5DAC}"/>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63ECBD42-7843-48D6-AC33-50A05F9B4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C4B4D-ECF9-40A3-8404-2D940BA4D820}"/>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10723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5830-FDEF-43F2-B3B5-5DBB23BE29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2F1A42-94EE-499B-A674-64A3C1EE99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CA5BFB-AFFF-4369-B875-91C9E49CB19B}"/>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39E2EB98-D7A8-49B3-B149-8DCA7328F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8DBBD-A6D5-4D07-B7CE-5E2171E1E6D4}"/>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15506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3D697-FCBD-4AB9-92EE-8D6714E37F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4143A8-7E42-410E-8A35-E5B2FF2500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B4F809-1D2A-45D2-BA38-D2F735CAD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3CF82E-4D17-4601-92E3-29F30C283E0D}"/>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6" name="Footer Placeholder 5">
            <a:extLst>
              <a:ext uri="{FF2B5EF4-FFF2-40B4-BE49-F238E27FC236}">
                <a16:creationId xmlns:a16="http://schemas.microsoft.com/office/drawing/2014/main" id="{CFE2DD73-E733-466D-BC7B-7CA30FBA40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289907-42E5-4EAC-9AF5-29AC6D8C5E66}"/>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387574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E630-A148-4ADC-A10D-2073106DE1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728541-D8B5-49CB-BE60-6FF83474AC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37ABAC-06F4-4AFC-A184-25BC6B4B77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BF4646-1ABA-4E7E-9C2D-DF9B6C775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92D328-2814-4C39-B684-8A62B7ABB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325E83-3D6E-4F86-8CB2-14D5A7307ACF}"/>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8" name="Footer Placeholder 7">
            <a:extLst>
              <a:ext uri="{FF2B5EF4-FFF2-40B4-BE49-F238E27FC236}">
                <a16:creationId xmlns:a16="http://schemas.microsoft.com/office/drawing/2014/main" id="{97F6C4DC-39BF-4E1B-9CBA-5B69F1086C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DC562F-7016-4067-9426-E12D5C478737}"/>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6145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8D55-9FFF-4D07-BBBA-7B09A72B7A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133C6E-CA49-41F5-AD4A-EA0FBB58DABA}"/>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4" name="Footer Placeholder 3">
            <a:extLst>
              <a:ext uri="{FF2B5EF4-FFF2-40B4-BE49-F238E27FC236}">
                <a16:creationId xmlns:a16="http://schemas.microsoft.com/office/drawing/2014/main" id="{07B97EF7-4D1B-4BD2-9E8B-4CF8B76BE8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91C990-0557-4E90-AA12-4AF097940DA2}"/>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298900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7CEB65-DA4F-4881-A017-AEDE9395227D}"/>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3" name="Footer Placeholder 2">
            <a:extLst>
              <a:ext uri="{FF2B5EF4-FFF2-40B4-BE49-F238E27FC236}">
                <a16:creationId xmlns:a16="http://schemas.microsoft.com/office/drawing/2014/main" id="{BCF5B0DE-C42D-44FE-8951-EEA5D49304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96A007-395D-470B-9D94-B99ACBD550C9}"/>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215969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E5524-D830-42D3-8511-2DE873AE62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A509E6-170E-4863-8E07-D7D9E78259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884690-7233-4DB2-8424-1E8B7783F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B45B6F-F849-4602-A303-E53144DC357C}"/>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6" name="Footer Placeholder 5">
            <a:extLst>
              <a:ext uri="{FF2B5EF4-FFF2-40B4-BE49-F238E27FC236}">
                <a16:creationId xmlns:a16="http://schemas.microsoft.com/office/drawing/2014/main" id="{B04E1C57-2002-4CFF-8381-F72245099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C9982-6E24-436B-BB56-4C3536259E8B}"/>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51053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BC60-711C-459B-A9C8-51DCD949C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4A3E41-8BA6-4426-8A01-D367255B5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B8A17D-4AB2-4099-B65E-573E0826F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E6CD38-CDCD-4AA7-BC8F-0D170B827EE2}"/>
              </a:ext>
            </a:extLst>
          </p:cNvPr>
          <p:cNvSpPr>
            <a:spLocks noGrp="1"/>
          </p:cNvSpPr>
          <p:nvPr>
            <p:ph type="dt" sz="half" idx="10"/>
          </p:nvPr>
        </p:nvSpPr>
        <p:spPr/>
        <p:txBody>
          <a:bodyPr/>
          <a:lstStyle/>
          <a:p>
            <a:fld id="{98B4E2D8-9113-4C52-86B5-0C3F9A4AB2ED}" type="datetimeFigureOut">
              <a:rPr lang="en-US" smtClean="0"/>
              <a:t>7/16/2019</a:t>
            </a:fld>
            <a:endParaRPr lang="en-US"/>
          </a:p>
        </p:txBody>
      </p:sp>
      <p:sp>
        <p:nvSpPr>
          <p:cNvPr id="6" name="Footer Placeholder 5">
            <a:extLst>
              <a:ext uri="{FF2B5EF4-FFF2-40B4-BE49-F238E27FC236}">
                <a16:creationId xmlns:a16="http://schemas.microsoft.com/office/drawing/2014/main" id="{BFD620BA-38A5-4861-872E-A91BF4E728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9EEBE-8E76-4430-867F-18A5FDCDA337}"/>
              </a:ext>
            </a:extLst>
          </p:cNvPr>
          <p:cNvSpPr>
            <a:spLocks noGrp="1"/>
          </p:cNvSpPr>
          <p:nvPr>
            <p:ph type="sldNum" sz="quarter" idx="12"/>
          </p:nvPr>
        </p:nvSpPr>
        <p:spPr/>
        <p:txBody>
          <a:bodyPr/>
          <a:lstStyle/>
          <a:p>
            <a:fld id="{799B58E4-3667-4EB6-B63D-1B5C3186D53B}" type="slidenum">
              <a:rPr lang="en-US" smtClean="0"/>
              <a:t>‹#›</a:t>
            </a:fld>
            <a:endParaRPr lang="en-US"/>
          </a:p>
        </p:txBody>
      </p:sp>
    </p:spTree>
    <p:extLst>
      <p:ext uri="{BB962C8B-B14F-4D97-AF65-F5344CB8AC3E}">
        <p14:creationId xmlns:p14="http://schemas.microsoft.com/office/powerpoint/2010/main" val="253203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DBFA5-7BCE-42ED-91FD-50A4B91E32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A392B-59DE-4DCC-89A3-7C1989F81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9D60A-FA96-49AA-A169-6AC4F129D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4E2D8-9113-4C52-86B5-0C3F9A4AB2ED}" type="datetimeFigureOut">
              <a:rPr lang="en-US" smtClean="0"/>
              <a:t>7/16/2019</a:t>
            </a:fld>
            <a:endParaRPr lang="en-US"/>
          </a:p>
        </p:txBody>
      </p:sp>
      <p:sp>
        <p:nvSpPr>
          <p:cNvPr id="5" name="Footer Placeholder 4">
            <a:extLst>
              <a:ext uri="{FF2B5EF4-FFF2-40B4-BE49-F238E27FC236}">
                <a16:creationId xmlns:a16="http://schemas.microsoft.com/office/drawing/2014/main" id="{7D1550E9-8C36-4600-BC34-9F8819514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288571-4292-4A03-8534-A476957DE5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B58E4-3667-4EB6-B63D-1B5C3186D53B}" type="slidenum">
              <a:rPr lang="en-US" smtClean="0"/>
              <a:t>‹#›</a:t>
            </a:fld>
            <a:endParaRPr lang="en-US"/>
          </a:p>
        </p:txBody>
      </p:sp>
    </p:spTree>
    <p:extLst>
      <p:ext uri="{BB962C8B-B14F-4D97-AF65-F5344CB8AC3E}">
        <p14:creationId xmlns:p14="http://schemas.microsoft.com/office/powerpoint/2010/main" val="2275693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6113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Matthew 27.57-60</a:t>
            </a:r>
            <a:endParaRPr lang="en-US" dirty="0"/>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sz="3200" b="1" dirty="0">
                <a:solidFill>
                  <a:schemeClr val="bg1"/>
                </a:solidFill>
                <a:latin typeface="Corbel" panose="020B0503020204020204" pitchFamily="34" charset="0"/>
              </a:rPr>
              <a:t>When it was evening, there came a rich man from Arimathea, named Joseph, who also was a disciple of Jesus. He went to Pilate and asked for the body of Jesus. Then Pilate ordered it to be given to him. And Joseph took the body and wrapped it in a clean linen shroud and laid it in his own new tomb, which he had cut in the rock. And he rolled a great stone to the entrance of the tomb and went away.</a:t>
            </a:r>
          </a:p>
        </p:txBody>
      </p:sp>
    </p:spTree>
    <p:extLst>
      <p:ext uri="{BB962C8B-B14F-4D97-AF65-F5344CB8AC3E}">
        <p14:creationId xmlns:p14="http://schemas.microsoft.com/office/powerpoint/2010/main" val="307015831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Mark 15.42-46</a:t>
            </a:r>
            <a:endParaRPr lang="en-US" dirty="0"/>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b="1" dirty="0">
                <a:solidFill>
                  <a:schemeClr val="bg1"/>
                </a:solidFill>
                <a:latin typeface="Corbel" panose="020B0503020204020204" pitchFamily="34" charset="0"/>
              </a:rPr>
              <a:t>And when evening had come, since it was the day of Preparation, that is, the day before the Sabbath, Joseph of Arimathea, a respected member of the council, who was also himself looking for the kingdom of God, took courage and went to Pilate and asked for the body of Jesus. Pilate was surprised to hear that he should have already died. And summoning the centurion, he asked him whether he was already dead. And when he learned from the centurion that he was dead, he granted the corpse to Joseph. And Joseph bought a linen shroud, and taking him down, wrapped him in the linen shroud and laid him in a tomb that had been cut out of the rock. And he rolled a stone against the entrance of the tomb. </a:t>
            </a:r>
          </a:p>
        </p:txBody>
      </p:sp>
    </p:spTree>
    <p:extLst>
      <p:ext uri="{BB962C8B-B14F-4D97-AF65-F5344CB8AC3E}">
        <p14:creationId xmlns:p14="http://schemas.microsoft.com/office/powerpoint/2010/main" val="215891871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Luke 23.50-54</a:t>
            </a:r>
            <a:endParaRPr lang="en-US" dirty="0"/>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sz="3200" b="1" dirty="0">
                <a:solidFill>
                  <a:schemeClr val="bg1"/>
                </a:solidFill>
                <a:latin typeface="Corbel" panose="020B0503020204020204" pitchFamily="34" charset="0"/>
              </a:rPr>
              <a:t>Now there was a man named Joseph, from the Jewish town of Arimathea. He was a member of the council, a good and righteous man, who had not consented to their decision and action; and he was looking for the kingdom of God. This man went to Pilate and asked for the body of Jesus. Then he took it down and wrapped it in a linen shroud and laid him in a tomb cut in stone, where no one had ever yet been laid. It was the day of Preparation, and the Sabbath was beginning.</a:t>
            </a:r>
          </a:p>
        </p:txBody>
      </p:sp>
    </p:spTree>
    <p:extLst>
      <p:ext uri="{BB962C8B-B14F-4D97-AF65-F5344CB8AC3E}">
        <p14:creationId xmlns:p14="http://schemas.microsoft.com/office/powerpoint/2010/main" val="2628399779"/>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John 19.38-42</a:t>
            </a:r>
            <a:endParaRPr lang="en-US" dirty="0"/>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b="1" dirty="0">
                <a:solidFill>
                  <a:schemeClr val="bg1"/>
                </a:solidFill>
                <a:latin typeface="Corbel" panose="020B0503020204020204" pitchFamily="34" charset="0"/>
              </a:rPr>
              <a:t>After these things Joseph of Arimathea, who was a disciple of Jesus, but secretly for fear of the Jews, asked Pilate that he might take away the body of Jesus, and Pilate gave him permission. So he came and took away his body. Nicodemus also, who earlier had come to Jesus by night, came bringing a mixture of myrrh and aloes, about seventy-five pounds in weight. So they took the body of Jesus and bound it in linen cloths with the spices, as is the burial custom of the Jews. Now in the place where he was crucified there was a garden, and in the garden a new tomb in which no one had yet been laid. So because of the Jewish day of Preparation, since the tomb was close at hand, they laid Jesus there.</a:t>
            </a:r>
          </a:p>
        </p:txBody>
      </p:sp>
    </p:spTree>
    <p:extLst>
      <p:ext uri="{BB962C8B-B14F-4D97-AF65-F5344CB8AC3E}">
        <p14:creationId xmlns:p14="http://schemas.microsoft.com/office/powerpoint/2010/main" val="46272064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Joseph’s Challenges and Convictions</a:t>
            </a:r>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b="1" dirty="0">
                <a:solidFill>
                  <a:schemeClr val="bg1"/>
                </a:solidFill>
                <a:latin typeface="Corbel" panose="020B0503020204020204" pitchFamily="34" charset="0"/>
              </a:rPr>
              <a:t>He was a disciple, Matt. 27.57; John 19.38</a:t>
            </a:r>
          </a:p>
          <a:p>
            <a:pPr marL="0" indent="0">
              <a:buNone/>
            </a:pPr>
            <a:r>
              <a:rPr lang="en-US" b="1" dirty="0">
                <a:solidFill>
                  <a:schemeClr val="bg1"/>
                </a:solidFill>
                <a:latin typeface="Corbel" panose="020B0503020204020204" pitchFamily="34" charset="0"/>
              </a:rPr>
              <a:t>He was wealthy, Matt. 27.57; Matt. 19.23-26</a:t>
            </a:r>
          </a:p>
          <a:p>
            <a:pPr marL="0" indent="0">
              <a:buNone/>
            </a:pPr>
            <a:r>
              <a:rPr lang="en-US" b="1" dirty="0">
                <a:solidFill>
                  <a:schemeClr val="bg1"/>
                </a:solidFill>
                <a:latin typeface="Corbel" panose="020B0503020204020204" pitchFamily="34" charset="0"/>
              </a:rPr>
              <a:t>He was waiting for the kingdom, Mark 15.43</a:t>
            </a:r>
          </a:p>
          <a:p>
            <a:pPr marL="0" indent="0">
              <a:buNone/>
            </a:pPr>
            <a:r>
              <a:rPr lang="en-US" b="1" dirty="0">
                <a:solidFill>
                  <a:schemeClr val="bg1"/>
                </a:solidFill>
                <a:latin typeface="Corbel" panose="020B0503020204020204" pitchFamily="34" charset="0"/>
              </a:rPr>
              <a:t>He was a member of the council, Mark 15.43</a:t>
            </a:r>
          </a:p>
          <a:p>
            <a:pPr marL="0" indent="0">
              <a:buNone/>
            </a:pPr>
            <a:r>
              <a:rPr lang="en-US" b="1" dirty="0">
                <a:solidFill>
                  <a:schemeClr val="bg1"/>
                </a:solidFill>
                <a:latin typeface="Corbel" panose="020B0503020204020204" pitchFamily="34" charset="0"/>
              </a:rPr>
              <a:t>He was a good and righteous man, Luke 23.50</a:t>
            </a:r>
          </a:p>
          <a:p>
            <a:pPr marL="0" indent="0">
              <a:buNone/>
            </a:pPr>
            <a:r>
              <a:rPr lang="en-US" b="1" dirty="0">
                <a:solidFill>
                  <a:schemeClr val="bg1"/>
                </a:solidFill>
                <a:latin typeface="Corbel" panose="020B0503020204020204" pitchFamily="34" charset="0"/>
              </a:rPr>
              <a:t>He did not consent to the council’s plan to destroy Jesus, Luke 23.51; Exo. 23.1-2; Matt. 26.57-68; John 11.47-53; 18.12-14, 19-23</a:t>
            </a:r>
          </a:p>
        </p:txBody>
      </p:sp>
    </p:spTree>
    <p:extLst>
      <p:ext uri="{BB962C8B-B14F-4D97-AF65-F5344CB8AC3E}">
        <p14:creationId xmlns:p14="http://schemas.microsoft.com/office/powerpoint/2010/main" val="1817931681"/>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Joseph’s Courage</a:t>
            </a:r>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b="1" dirty="0">
                <a:solidFill>
                  <a:schemeClr val="bg1"/>
                </a:solidFill>
                <a:latin typeface="Corbel" panose="020B0503020204020204" pitchFamily="34" charset="0"/>
              </a:rPr>
              <a:t>There were risks involved in his actions (asking for Jesus’ body and burying it in his tomb).</a:t>
            </a:r>
          </a:p>
          <a:p>
            <a:pPr marL="0" indent="0">
              <a:buNone/>
            </a:pPr>
            <a:endParaRPr lang="en-US" b="1" dirty="0">
              <a:solidFill>
                <a:schemeClr val="bg1"/>
              </a:solidFill>
              <a:latin typeface="Corbel" panose="020B0503020204020204" pitchFamily="34" charset="0"/>
            </a:endParaRPr>
          </a:p>
          <a:p>
            <a:pPr marL="0" indent="0">
              <a:buNone/>
            </a:pPr>
            <a:r>
              <a:rPr lang="en-US" b="1" dirty="0">
                <a:solidFill>
                  <a:schemeClr val="bg1"/>
                </a:solidFill>
                <a:latin typeface="Corbel" panose="020B0503020204020204" pitchFamily="34" charset="0"/>
              </a:rPr>
              <a:t>The cross motivated him to go from a secret disciple to an open disciple; from fearful to fearless, John 12.32</a:t>
            </a:r>
          </a:p>
          <a:p>
            <a:pPr marL="0" indent="0">
              <a:buNone/>
            </a:pPr>
            <a:endParaRPr lang="en-US" b="1" dirty="0">
              <a:solidFill>
                <a:schemeClr val="bg1"/>
              </a:solidFill>
              <a:latin typeface="Corbel" panose="020B0503020204020204" pitchFamily="34" charset="0"/>
            </a:endParaRPr>
          </a:p>
          <a:p>
            <a:pPr marL="0" indent="0">
              <a:buNone/>
            </a:pPr>
            <a:r>
              <a:rPr lang="en-US" b="1" dirty="0">
                <a:solidFill>
                  <a:schemeClr val="bg1"/>
                </a:solidFill>
                <a:latin typeface="Corbel" panose="020B0503020204020204" pitchFamily="34" charset="0"/>
              </a:rPr>
              <a:t>He no longer loved his position or praise from men, John 12.43</a:t>
            </a:r>
          </a:p>
        </p:txBody>
      </p:sp>
    </p:spTree>
    <p:extLst>
      <p:ext uri="{BB962C8B-B14F-4D97-AF65-F5344CB8AC3E}">
        <p14:creationId xmlns:p14="http://schemas.microsoft.com/office/powerpoint/2010/main" val="2538633077"/>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Are We a Secret or Courageous Disciple?</a:t>
            </a:r>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b="1" dirty="0">
                <a:solidFill>
                  <a:schemeClr val="bg1"/>
                </a:solidFill>
                <a:latin typeface="Corbel" panose="020B0503020204020204" pitchFamily="34" charset="0"/>
              </a:rPr>
              <a:t>Being a coward hinders and paralyzes us from properly serving God, Rev. 218</a:t>
            </a:r>
          </a:p>
          <a:p>
            <a:pPr marL="0" indent="0">
              <a:buNone/>
            </a:pPr>
            <a:endParaRPr lang="en-US" b="1" dirty="0">
              <a:solidFill>
                <a:schemeClr val="bg1"/>
              </a:solidFill>
              <a:latin typeface="Corbel" panose="020B0503020204020204" pitchFamily="34" charset="0"/>
            </a:endParaRPr>
          </a:p>
          <a:p>
            <a:pPr marL="0" indent="0">
              <a:buNone/>
            </a:pPr>
            <a:r>
              <a:rPr lang="en-US" b="1" dirty="0">
                <a:solidFill>
                  <a:schemeClr val="bg1"/>
                </a:solidFill>
                <a:latin typeface="Corbel" panose="020B0503020204020204" pitchFamily="34" charset="0"/>
              </a:rPr>
              <a:t>Let the cross change you. Let it draw you closer to God. Let it give you the courage to say and do what is necessary to openly live your faith everyday without fear and shame.</a:t>
            </a:r>
          </a:p>
        </p:txBody>
      </p:sp>
    </p:spTree>
    <p:extLst>
      <p:ext uri="{BB962C8B-B14F-4D97-AF65-F5344CB8AC3E}">
        <p14:creationId xmlns:p14="http://schemas.microsoft.com/office/powerpoint/2010/main" val="4148697230"/>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E2DB-D24D-433A-B35F-7FA73ABF62D4}"/>
              </a:ext>
            </a:extLst>
          </p:cNvPr>
          <p:cNvSpPr>
            <a:spLocks noGrp="1"/>
          </p:cNvSpPr>
          <p:nvPr>
            <p:ph type="title"/>
          </p:nvPr>
        </p:nvSpPr>
        <p:spPr/>
        <p:txBody>
          <a:bodyPr/>
          <a:lstStyle/>
          <a:p>
            <a:r>
              <a:rPr lang="en-US" b="1" dirty="0">
                <a:solidFill>
                  <a:schemeClr val="bg1"/>
                </a:solidFill>
                <a:latin typeface="Corbel" panose="020B0503020204020204" pitchFamily="34" charset="0"/>
              </a:rPr>
              <a:t>Isaiah 53.9 </a:t>
            </a:r>
          </a:p>
        </p:txBody>
      </p:sp>
      <p:sp>
        <p:nvSpPr>
          <p:cNvPr id="3" name="Content Placeholder 2">
            <a:extLst>
              <a:ext uri="{FF2B5EF4-FFF2-40B4-BE49-F238E27FC236}">
                <a16:creationId xmlns:a16="http://schemas.microsoft.com/office/drawing/2014/main" id="{3814BCE1-237D-4857-A346-D6F63DB4F7AF}"/>
              </a:ext>
            </a:extLst>
          </p:cNvPr>
          <p:cNvSpPr>
            <a:spLocks noGrp="1"/>
          </p:cNvSpPr>
          <p:nvPr>
            <p:ph idx="1"/>
          </p:nvPr>
        </p:nvSpPr>
        <p:spPr/>
        <p:txBody>
          <a:bodyPr>
            <a:normAutofit/>
          </a:bodyPr>
          <a:lstStyle/>
          <a:p>
            <a:pPr marL="0" indent="0">
              <a:buNone/>
            </a:pPr>
            <a:r>
              <a:rPr lang="en-US" sz="4400" b="1" dirty="0">
                <a:solidFill>
                  <a:schemeClr val="bg1"/>
                </a:solidFill>
                <a:latin typeface="Corbel" panose="020B0503020204020204" pitchFamily="34" charset="0"/>
              </a:rPr>
              <a:t>“And they made his grave with the wicked and with a rich man in his death, although he had done no violence, and there was no deceit in his mouth.”</a:t>
            </a:r>
          </a:p>
        </p:txBody>
      </p:sp>
    </p:spTree>
    <p:extLst>
      <p:ext uri="{BB962C8B-B14F-4D97-AF65-F5344CB8AC3E}">
        <p14:creationId xmlns:p14="http://schemas.microsoft.com/office/powerpoint/2010/main" val="3509112786"/>
      </p:ext>
    </p:extLst>
  </p:cSld>
  <p:clrMapOvr>
    <a:masterClrMapping/>
  </p:clrMapOvr>
  <p:transition spd="med">
    <p:pull/>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746</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Corbel</vt:lpstr>
      <vt:lpstr>1_Office Theme</vt:lpstr>
      <vt:lpstr>PowerPoint Presentation</vt:lpstr>
      <vt:lpstr>Matthew 27.57-60</vt:lpstr>
      <vt:lpstr>Mark 15.42-46</vt:lpstr>
      <vt:lpstr>Luke 23.50-54</vt:lpstr>
      <vt:lpstr>John 19.38-42</vt:lpstr>
      <vt:lpstr>Joseph’s Challenges and Convictions</vt:lpstr>
      <vt:lpstr>Joseph’s Courage</vt:lpstr>
      <vt:lpstr>Are We a Secret or Courageous Disciple?</vt:lpstr>
      <vt:lpstr>Isaiah 53.9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Allgor</dc:creator>
  <cp:lastModifiedBy>Daniel Allgor</cp:lastModifiedBy>
  <cp:revision>1</cp:revision>
  <dcterms:created xsi:type="dcterms:W3CDTF">2019-07-17T03:01:55Z</dcterms:created>
  <dcterms:modified xsi:type="dcterms:W3CDTF">2019-07-17T03:02:23Z</dcterms:modified>
</cp:coreProperties>
</file>