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9E912-5199-4D16-962E-4B1F049D00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48C2E-BC69-4E51-8A85-789A771D9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2195F-EF09-42E3-9C94-BE35604BA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F4EC-08A7-4828-A273-14A0C00955C3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0A57B-1FD1-41D6-992E-06380775D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15FBA-87BA-4EBC-9921-7F48C9C2C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25B7-0063-4FD2-BE51-7030625F8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8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89CE3-F2E6-4C48-B7E1-7B48941C3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A26428-C147-44D4-B715-541DEA811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4CEAF-F19D-4655-8657-6C9537382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F4EC-08A7-4828-A273-14A0C00955C3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D3361-873C-494D-91C3-D18123B74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1215F-F3CE-4B0B-ADCF-CAC426034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25B7-0063-4FD2-BE51-7030625F8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8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879F9-9F6F-431B-B225-E15DD4F0CE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24E728-D824-49D6-AB46-3DDACDA1F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D4091-7FAA-4A92-B9E7-988DB2F30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F4EC-08A7-4828-A273-14A0C00955C3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2E9AC-0CAB-47F1-B5D0-89A8AB46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51EC8-0B1B-49B6-8376-3D27FD452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25B7-0063-4FD2-BE51-7030625F8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4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2E3E9-9E11-4BF4-A663-9708CB202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28F2D-09C3-47AA-8782-1611EAA7A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BD5BA-973D-4F55-82FE-AB81BDB58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F4EC-08A7-4828-A273-14A0C00955C3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3C4EF-1EBB-4707-8FB1-D8774337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5868F-A448-4453-AAF9-40D2CBA73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25B7-0063-4FD2-BE51-7030625F8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8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BE62B-45F6-4514-942A-C1676D99D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D4814-37FF-46EB-8750-72879083F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F857B-612E-44C9-970B-7284BF11A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F4EC-08A7-4828-A273-14A0C00955C3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1C696-FDDD-4ED3-A198-E233F01E9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B6A1E-2058-402C-8ADA-669AC71D0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25B7-0063-4FD2-BE51-7030625F8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3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073CB-F122-491C-9D33-FBB7D796D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979B0-717A-4B62-8455-744F32882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5CB9A-2C88-406D-BC23-0E8204238F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6423C6-E85D-4135-80CB-51F9ECA3B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F4EC-08A7-4828-A273-14A0C00955C3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CDCAF-67D4-4663-A4FB-A370359E3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336A98-8932-46B4-AB76-5C0340207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25B7-0063-4FD2-BE51-7030625F8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32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092B2-7770-4D45-B173-DCE41C0BC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EFC01-E2DB-45D5-BA9A-A855CE2BE9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FCFB4A-1FA4-4FB2-BB01-E32C6AF3A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C6F62C-A972-4735-8CC0-77FA1810DA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08A05F-8520-4C9E-95B9-933A7DA045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A339EC-EAE5-42B8-999E-D9834C63F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F4EC-08A7-4828-A273-14A0C00955C3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D4F1B-D00F-434E-AAD5-DE705764F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E9C2B7-2291-48B7-9350-69BAA803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25B7-0063-4FD2-BE51-7030625F8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26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54D56-C802-49CD-A673-FE35173F9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DFFD6D-5F28-43D6-9A22-DE7A599A4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F4EC-08A7-4828-A273-14A0C00955C3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341DB2-B716-48C9-835E-2AE99BB01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E3EA9D-D4AB-48F3-BC31-C2DD1418A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25B7-0063-4FD2-BE51-7030625F8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2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E8FDC1-5FD7-4073-91DD-15FECF708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F4EC-08A7-4828-A273-14A0C00955C3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142E2E-7362-4624-AAE5-045A91FE5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E46E11-3BF6-4CCE-A70D-3ECADB97D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25B7-0063-4FD2-BE51-7030625F8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80207-7115-4752-9F3D-71CE4793E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C0615-9183-40AB-83B2-2BA73C50D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7DC4EE-ADD9-4698-8422-1D67A2988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36A64-38CE-4F5E-BB54-BB946A56E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F4EC-08A7-4828-A273-14A0C00955C3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7655A-B45D-4066-BA91-FBFF68DA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C96E8-A957-4B6E-BB08-52F0FB171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25B7-0063-4FD2-BE51-7030625F8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57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00A2-27ED-4127-AC3D-08B0B6A64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FD9060-2A4D-4F2F-9496-80F6469214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1C41A-F1BB-474F-8B78-FBF9FFCD7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752AD4-96C2-40A2-ADAE-191D3B0DA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F4EC-08A7-4828-A273-14A0C00955C3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61802-EE30-46E2-9FFA-8564E1822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D0C11-C0B3-48B1-96CC-FCEC76685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125B7-0063-4FD2-BE51-7030625F8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59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F7AAF8-F818-4301-BDF8-95DDAEE62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48B3D-673C-41ED-9AC8-0850FC88E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1F020-43ED-41F1-875D-9D03BDE14D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3F4EC-08A7-4828-A273-14A0C00955C3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CF13E-5047-4E65-85F9-18CBA4D2EF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2445C-19F4-41BE-9A0A-5138B1F2AE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125B7-0063-4FD2-BE51-7030625F8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2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7487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CFC7C-A5EB-4B20-9561-D54CC57CB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690"/>
            <a:ext cx="10515600" cy="46766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Corbel" panose="020B0503020204020204" pitchFamily="34" charset="0"/>
              </a:rPr>
              <a:t>When we are facing suffering/death, God is our only security — let us commit our spirit, 5</a:t>
            </a:r>
          </a:p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Corbel" panose="020B0503020204020204" pitchFamily="34" charset="0"/>
              </a:rPr>
              <a:t>When we are facing our sins, God is our only security — let us commit our spirit, 9-10</a:t>
            </a:r>
          </a:p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Corbel" panose="020B0503020204020204" pitchFamily="34" charset="0"/>
              </a:rPr>
              <a:t>When we are facing evil from others, God is our only security — let us commit our spirit, 11-15, 18</a:t>
            </a:r>
          </a:p>
        </p:txBody>
      </p:sp>
    </p:spTree>
    <p:extLst>
      <p:ext uri="{BB962C8B-B14F-4D97-AF65-F5344CB8AC3E}">
        <p14:creationId xmlns:p14="http://schemas.microsoft.com/office/powerpoint/2010/main" val="2640365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CFC7C-A5EB-4B20-9561-D54CC57CB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b="1" dirty="0">
                <a:solidFill>
                  <a:schemeClr val="bg1"/>
                </a:solidFill>
                <a:latin typeface="Corbel" panose="020B0503020204020204" pitchFamily="34" charset="0"/>
              </a:rPr>
              <a:t>Since God is our only security — He is to be praised, 21-24</a:t>
            </a:r>
          </a:p>
        </p:txBody>
      </p:sp>
    </p:spTree>
    <p:extLst>
      <p:ext uri="{BB962C8B-B14F-4D97-AF65-F5344CB8AC3E}">
        <p14:creationId xmlns:p14="http://schemas.microsoft.com/office/powerpoint/2010/main" val="88137471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78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Corbel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Franklin Drive Church of Christ</dc:creator>
  <cp:lastModifiedBy>Franklin Drive Church of Christ</cp:lastModifiedBy>
  <cp:revision>1</cp:revision>
  <dcterms:created xsi:type="dcterms:W3CDTF">2019-07-07T21:41:22Z</dcterms:created>
  <dcterms:modified xsi:type="dcterms:W3CDTF">2019-07-07T21:51:59Z</dcterms:modified>
</cp:coreProperties>
</file>