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70" d="100"/>
          <a:sy n="70" d="100"/>
        </p:scale>
        <p:origin x="9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11C57-4551-4141-AD65-4294CE0DE2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421816-83C1-4F2E-980F-4183C43BEE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E1955-BE94-4ED8-ACE1-4C570CC5D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FA52-756D-4479-846C-C22A95FB23B7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01866-8FA1-4700-8D6A-744E9A749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3854C-AB0C-4270-9B61-E72F882DC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05E2-BC1C-4804-9F8D-2F279B989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79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F5921-484F-4DCB-909A-4D55A2917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F796BF-B58E-4DB7-BF97-9D41609031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A3544-ED71-4AB8-BB56-FD52D4F34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FA52-756D-4479-846C-C22A95FB23B7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B4BE59-E6B5-46BE-AE9E-0EE953D0D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79E55-E633-483F-A095-FC53C81CB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05E2-BC1C-4804-9F8D-2F279B989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55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F0A984-D27E-4D3F-AC05-CB7EB3DC86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D7FB4B-6943-4BDE-846D-6CA40B0383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89848-9FF3-415A-817F-4F4CB0D53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FA52-756D-4479-846C-C22A95FB23B7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798689-9049-41B2-9F69-DDE195CA6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41D33-1FE0-4518-A22E-B813D0F7F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05E2-BC1C-4804-9F8D-2F279B989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70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17D1B-7A91-427A-8AE5-E290E02AB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F31EB-DA7D-4DE0-A9F1-C3DD6BDF9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09BCAD-3D32-4B9D-B33E-319E4CE9B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FA52-756D-4479-846C-C22A95FB23B7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36C84-C809-4A8A-A257-EFA82752B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00D22B-80E2-480B-8552-4830D543F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05E2-BC1C-4804-9F8D-2F279B989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47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F3179-4542-4761-90D4-33B09B354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675932-F117-4300-BDDB-2799D844B0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493C3-8E45-4B16-9C32-6445F143B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FA52-756D-4479-846C-C22A95FB23B7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EE398-F38D-49D3-B236-B85CEF2CB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98145-C586-4348-A617-CB7ECD69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05E2-BC1C-4804-9F8D-2F279B989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20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E718C-2426-430D-B07D-FFD1141F8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4DF7F-790D-4FE8-AD8E-64B15E990E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6BEE3B-7F24-405E-B1B2-D6964B981A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54233-819F-4BA4-A9CE-38C26B8B0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FA52-756D-4479-846C-C22A95FB23B7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C35C7D-D274-4033-8447-87D6AA9C8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0E550E-5A1A-4BF3-8957-B832114FB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05E2-BC1C-4804-9F8D-2F279B989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96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53D5F-6FC5-46A8-B1D5-3744118F7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2DAC2E-1119-48DF-9C3B-D180BDE13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0A31B-BAFF-441E-BE01-C24F323EBF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69D47A-F1C9-4E37-9AAD-829684A6B4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48FB0D-A6BE-46B7-8827-DA491E1EF2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D957BF-CE8A-47D1-A4AA-61424579A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FA52-756D-4479-846C-C22A95FB23B7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0EE466-21BF-4478-9991-D940B4BFE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BC77FE-A53B-4B5A-8C72-15B31D14E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05E2-BC1C-4804-9F8D-2F279B989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98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021E1-59A5-49D6-81BA-1764022D4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1AC49F-7C86-42BF-A8AD-DF857F464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FA52-756D-4479-846C-C22A95FB23B7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831705-F28A-4D32-8DA5-BA12772D1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403C25-DC47-4B39-B945-6E346A89C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05E2-BC1C-4804-9F8D-2F279B989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9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25453E-3F8B-422F-A158-1634DC5B9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FA52-756D-4479-846C-C22A95FB23B7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DD452F-FC1B-4025-A6CD-66B37450B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A611DB-5143-4513-9056-314E2E95D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05E2-BC1C-4804-9F8D-2F279B989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4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2E7BD-F075-4B4D-A948-B9D9B5439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BCF0F-BC59-4367-9292-33A19CDF3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88D39D-FEA0-40B6-926D-B1DF1B9DF2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904641-3306-4DDD-9F96-0CB33A84D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FA52-756D-4479-846C-C22A95FB23B7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5B6E6-63CD-4BEA-A5B2-635CE55E2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8D622F-4AC0-4933-BB30-E8707A8B7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05E2-BC1C-4804-9F8D-2F279B989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89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15E96-D71D-4226-B153-EF52A8DDA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BF90D-5A93-49D9-B04F-1AD249F67C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FD011B-433C-4B4E-B651-E3E12DE32C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6F2A05-3983-441F-A0D2-AC8F8DD94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FA52-756D-4479-846C-C22A95FB23B7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568012-4E0D-4C2F-83E7-B1CA178A2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B84746-6470-43C3-80BE-BEB45985B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05E2-BC1C-4804-9F8D-2F279B989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68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9DA7DE-0FC0-469C-9CA8-976172436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7AD56B-D39C-4548-A534-90170FC2C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F79AD-DAB2-4109-A876-3FA1CB1163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DFA52-756D-4479-846C-C22A95FB23B7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B2275-3ABA-43E4-BD16-CED0FD7C40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E987C4-3866-4A76-8AF8-8CF269333B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305E2-BC1C-4804-9F8D-2F279B989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3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0361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CBEEF-3E96-4BED-92FA-AA0895C1E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Corbel" panose="020B0503020204020204" pitchFamily="34" charset="0"/>
              </a:rPr>
              <a:t>What Is a Tradition?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19861-9EEA-4694-AD24-CD24E6E77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latin typeface="Corbel" panose="020B0503020204020204" pitchFamily="34" charset="0"/>
              </a:rPr>
              <a:t> A tradition is a </a:t>
            </a:r>
            <a:r>
              <a:rPr lang="en-US" sz="3600" b="1" cap="all" dirty="0">
                <a:solidFill>
                  <a:schemeClr val="bg1"/>
                </a:solidFill>
                <a:latin typeface="Corbel" panose="020B0503020204020204" pitchFamily="34" charset="0"/>
              </a:rPr>
              <a:t>teaching</a:t>
            </a:r>
            <a:r>
              <a:rPr lang="en-US" sz="3600" b="1" dirty="0">
                <a:solidFill>
                  <a:schemeClr val="bg1"/>
                </a:solidFill>
                <a:latin typeface="Corbel" panose="020B0503020204020204" pitchFamily="34" charset="0"/>
              </a:rPr>
              <a:t> that has been passed down either orally or in writing or by practice. Man-made traditions are not necessarily </a:t>
            </a:r>
            <a:r>
              <a:rPr lang="en-US" sz="3600" b="1" cap="all" dirty="0">
                <a:solidFill>
                  <a:schemeClr val="bg1"/>
                </a:solidFill>
                <a:latin typeface="Corbel" panose="020B0503020204020204" pitchFamily="34" charset="0"/>
              </a:rPr>
              <a:t>wrong and</a:t>
            </a:r>
            <a:r>
              <a:rPr lang="en-US" sz="3600" b="1" dirty="0">
                <a:solidFill>
                  <a:schemeClr val="bg1"/>
                </a:solidFill>
                <a:latin typeface="Corbel" panose="020B0503020204020204" pitchFamily="34" charset="0"/>
              </a:rPr>
              <a:t> are often valuable and effective.</a:t>
            </a:r>
          </a:p>
        </p:txBody>
      </p:sp>
    </p:spTree>
    <p:extLst>
      <p:ext uri="{BB962C8B-B14F-4D97-AF65-F5344CB8AC3E}">
        <p14:creationId xmlns:p14="http://schemas.microsoft.com/office/powerpoint/2010/main" val="2552575207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CBEEF-3E96-4BED-92FA-AA0895C1E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Corbel" panose="020B0503020204020204" pitchFamily="34" charset="0"/>
              </a:rPr>
              <a:t>What Is a Tradition?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19861-9EEA-4694-AD24-CD24E6E77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latin typeface="Corbel" panose="020B0503020204020204" pitchFamily="34" charset="0"/>
              </a:rPr>
              <a:t> A tradition is a </a:t>
            </a:r>
            <a:r>
              <a:rPr lang="en-US" sz="3600" b="1" cap="all" dirty="0">
                <a:solidFill>
                  <a:schemeClr val="bg1"/>
                </a:solidFill>
                <a:latin typeface="Corbel" panose="020B0503020204020204" pitchFamily="34" charset="0"/>
              </a:rPr>
              <a:t>teaching</a:t>
            </a:r>
            <a:r>
              <a:rPr lang="en-US" sz="3600" b="1" dirty="0">
                <a:solidFill>
                  <a:schemeClr val="bg1"/>
                </a:solidFill>
                <a:latin typeface="Corbel" panose="020B0503020204020204" pitchFamily="34" charset="0"/>
              </a:rPr>
              <a:t> that has been passed down either orally or in writing or by practice. Man-made traditions are not necessarily </a:t>
            </a:r>
            <a:r>
              <a:rPr lang="en-US" sz="3600" b="1" cap="all" dirty="0">
                <a:solidFill>
                  <a:schemeClr val="bg1"/>
                </a:solidFill>
                <a:latin typeface="Corbel" panose="020B0503020204020204" pitchFamily="34" charset="0"/>
              </a:rPr>
              <a:t>wrong and</a:t>
            </a:r>
            <a:r>
              <a:rPr lang="en-US" sz="3600" b="1" dirty="0">
                <a:solidFill>
                  <a:schemeClr val="bg1"/>
                </a:solidFill>
                <a:latin typeface="Corbel" panose="020B0503020204020204" pitchFamily="34" charset="0"/>
              </a:rPr>
              <a:t> are often valuable and effective. While man-made traditions are subject to change, God’s traditions cannot be </a:t>
            </a:r>
            <a:r>
              <a:rPr lang="en-US" sz="3600" b="1" cap="all" dirty="0">
                <a:solidFill>
                  <a:schemeClr val="bg1"/>
                </a:solidFill>
                <a:latin typeface="Corbel" panose="020B0503020204020204" pitchFamily="34" charset="0"/>
              </a:rPr>
              <a:t>compromised.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  <a:latin typeface="Corbel" panose="020B0503020204020204" pitchFamily="34" charset="0"/>
              </a:rPr>
              <a:t>Acts 2.42; 1 Cor. 11.2, 23; 15.3; 2 Thess. 2.15; 3.6</a:t>
            </a:r>
            <a:endParaRPr lang="en-US" sz="3600" b="1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113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CBEEF-3E96-4BED-92FA-AA0895C1E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Corbel" panose="020B0503020204020204" pitchFamily="34" charset="0"/>
              </a:rPr>
              <a:t>When Do Man-Made Traditions Become Law?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19861-9EEA-4694-AD24-CD24E6E77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rbel" panose="020B0503020204020204" pitchFamily="34" charset="0"/>
              </a:rPr>
              <a:t>When the tradition CONTRADICTS God’s word.</a:t>
            </a:r>
          </a:p>
          <a:p>
            <a:pPr marL="0" indent="0">
              <a:buNone/>
            </a:pPr>
            <a:endParaRPr lang="en-US" sz="2400" b="1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rbel" panose="020B0503020204020204" pitchFamily="34" charset="0"/>
              </a:rPr>
              <a:t>When the tradition is given EQUALITY with God’s word.</a:t>
            </a:r>
          </a:p>
          <a:p>
            <a:pPr marL="0" indent="0">
              <a:buNone/>
            </a:pPr>
            <a:endParaRPr lang="en-US" sz="2400" b="1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rbel" panose="020B0503020204020204" pitchFamily="34" charset="0"/>
              </a:rPr>
              <a:t>When we are willing to MISTREAT others to keep the tradition.</a:t>
            </a:r>
          </a:p>
        </p:txBody>
      </p:sp>
    </p:spTree>
    <p:extLst>
      <p:ext uri="{BB962C8B-B14F-4D97-AF65-F5344CB8AC3E}">
        <p14:creationId xmlns:p14="http://schemas.microsoft.com/office/powerpoint/2010/main" val="420979939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CBEEF-3E96-4BED-92FA-AA0895C1E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Corbel" panose="020B0503020204020204" pitchFamily="34" charset="0"/>
              </a:rPr>
              <a:t>When Do Man-Made Traditions Become Law?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19861-9EEA-4694-AD24-CD24E6E77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rbel" panose="020B0503020204020204" pitchFamily="34" charset="0"/>
              </a:rPr>
              <a:t>When we are willing to cause DIVISION to keep the tradition.</a:t>
            </a:r>
          </a:p>
          <a:p>
            <a:pPr marL="0" indent="0">
              <a:buNone/>
            </a:pPr>
            <a:endParaRPr lang="en-US" sz="2400" b="1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rbel" panose="020B0503020204020204" pitchFamily="34" charset="0"/>
              </a:rPr>
              <a:t>When we CRITICIZE others for violating the tradition.</a:t>
            </a:r>
          </a:p>
          <a:p>
            <a:pPr marL="0" indent="0">
              <a:buNone/>
            </a:pPr>
            <a:endParaRPr lang="en-US" sz="2400" b="1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rbel" panose="020B0503020204020204" pitchFamily="34" charset="0"/>
              </a:rPr>
              <a:t>When we keep the tradition to the DETRIMENT of the church.</a:t>
            </a:r>
          </a:p>
        </p:txBody>
      </p:sp>
    </p:spTree>
    <p:extLst>
      <p:ext uri="{BB962C8B-B14F-4D97-AF65-F5344CB8AC3E}">
        <p14:creationId xmlns:p14="http://schemas.microsoft.com/office/powerpoint/2010/main" val="3660226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CBEEF-3E96-4BED-92FA-AA0895C1E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Corbel" panose="020B0503020204020204" pitchFamily="34" charset="0"/>
              </a:rPr>
              <a:t>Let’s Challenge Our Thinking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19861-9EEA-4694-AD24-CD24E6E779D7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rbel" panose="020B0503020204020204" pitchFamily="34" charset="0"/>
              </a:rPr>
              <a:t>Do you become defensive when your traditions are questioned?</a:t>
            </a:r>
          </a:p>
          <a:p>
            <a:pPr marL="0" indent="0">
              <a:buNone/>
            </a:pPr>
            <a:endParaRPr lang="en-US" sz="2400" b="1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rbel" panose="020B0503020204020204" pitchFamily="34" charset="0"/>
              </a:rPr>
              <a:t>Do you condemn those who do something contrary to your tradition?</a:t>
            </a:r>
          </a:p>
          <a:p>
            <a:pPr marL="0" indent="0">
              <a:buNone/>
            </a:pPr>
            <a:endParaRPr lang="en-US" sz="2400" b="1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rbel" panose="020B0503020204020204" pitchFamily="34" charset="0"/>
              </a:rPr>
              <a:t>Do you consider yourself more spiritual if you keep your tradition while your brethren do not?</a:t>
            </a:r>
          </a:p>
        </p:txBody>
      </p:sp>
    </p:spTree>
    <p:extLst>
      <p:ext uri="{BB962C8B-B14F-4D97-AF65-F5344CB8AC3E}">
        <p14:creationId xmlns:p14="http://schemas.microsoft.com/office/powerpoint/2010/main" val="163577860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CBEEF-3E96-4BED-92FA-AA0895C1E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Corbel" panose="020B0503020204020204" pitchFamily="34" charset="0"/>
              </a:rPr>
              <a:t>Let’s Challenge Our Thinking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19861-9EEA-4694-AD24-CD24E6E779D7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rbel" panose="020B0503020204020204" pitchFamily="34" charset="0"/>
              </a:rPr>
              <a:t>Do we want to change our traditions because we think we will be more spiritual?</a:t>
            </a:r>
          </a:p>
          <a:p>
            <a:pPr marL="0" indent="0">
              <a:buNone/>
            </a:pPr>
            <a:endParaRPr lang="en-US" sz="2400" b="1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rbel" panose="020B0503020204020204" pitchFamily="34" charset="0"/>
              </a:rPr>
              <a:t>If a tradition has outlived its usefulness, are you willing to change?</a:t>
            </a:r>
          </a:p>
          <a:p>
            <a:pPr marL="0" indent="0">
              <a:buNone/>
            </a:pPr>
            <a:endParaRPr lang="en-US" sz="2400" b="1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rbel" panose="020B0503020204020204" pitchFamily="34" charset="0"/>
              </a:rPr>
              <a:t>Would you hold on to a tradition that obviously hinders work and progress?</a:t>
            </a:r>
          </a:p>
        </p:txBody>
      </p:sp>
    </p:spTree>
    <p:extLst>
      <p:ext uri="{BB962C8B-B14F-4D97-AF65-F5344CB8AC3E}">
        <p14:creationId xmlns:p14="http://schemas.microsoft.com/office/powerpoint/2010/main" val="755046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CBEEF-3E96-4BED-92FA-AA0895C1E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Corbel" panose="020B0503020204020204" pitchFamily="34" charset="0"/>
              </a:rPr>
              <a:t>Let’s Challenge Our Thinking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19861-9EEA-4694-AD24-CD24E6E779D7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rbel" panose="020B0503020204020204" pitchFamily="34" charset="0"/>
              </a:rPr>
              <a:t>Is the older generation willing to change when change is necessary or beneficial?</a:t>
            </a:r>
          </a:p>
          <a:p>
            <a:pPr marL="0" indent="0">
              <a:buNone/>
            </a:pPr>
            <a:endParaRPr lang="en-US" sz="2600" b="1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rbel" panose="020B0503020204020204" pitchFamily="34" charset="0"/>
              </a:rPr>
              <a:t>If something is new, but scriptural, are you willing to try it?</a:t>
            </a:r>
          </a:p>
          <a:p>
            <a:pPr marL="0" indent="0">
              <a:buNone/>
            </a:pPr>
            <a:endParaRPr lang="en-US" sz="2600" b="1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rbel" panose="020B0503020204020204" pitchFamily="34" charset="0"/>
              </a:rPr>
              <a:t>If you learned that by changing your tradition could double the number of visitors or converts, would you?</a:t>
            </a:r>
          </a:p>
          <a:p>
            <a:pPr marL="0" indent="0">
              <a:buNone/>
            </a:pPr>
            <a:endParaRPr lang="en-US" sz="2600" b="1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rbel" panose="020B0503020204020204" pitchFamily="34" charset="0"/>
              </a:rPr>
              <a:t>Is the younger generation willing to sacrifice their preferences for the sake of the group?</a:t>
            </a:r>
          </a:p>
        </p:txBody>
      </p:sp>
    </p:spTree>
    <p:extLst>
      <p:ext uri="{BB962C8B-B14F-4D97-AF65-F5344CB8AC3E}">
        <p14:creationId xmlns:p14="http://schemas.microsoft.com/office/powerpoint/2010/main" val="224207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CBEEF-3E96-4BED-92FA-AA0895C1E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Corbel" panose="020B0503020204020204" pitchFamily="34" charset="0"/>
              </a:rPr>
              <a:t>Starting and Changing and Keeping Traditions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19861-9EEA-4694-AD24-CD24E6E779D7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rbel" panose="020B0503020204020204" pitchFamily="34" charset="0"/>
              </a:rPr>
              <a:t>When examining new traditions: Is this WRONG, or am I not USED to it?</a:t>
            </a:r>
          </a:p>
          <a:p>
            <a:pPr marL="0" indent="0">
              <a:buNone/>
            </a:pPr>
            <a:endParaRPr lang="en-US" sz="3200" b="1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rbel" panose="020B0503020204020204" pitchFamily="34" charset="0"/>
              </a:rPr>
              <a:t>What standard will we use?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rbel" panose="020B0503020204020204" pitchFamily="34" charset="0"/>
              </a:rPr>
              <a:t>What is your motivation for starting a tradition?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rbel" panose="020B0503020204020204" pitchFamily="34" charset="0"/>
              </a:rPr>
              <a:t>What is your motivation for changing a tradition?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rbel" panose="020B0503020204020204" pitchFamily="34" charset="0"/>
              </a:rPr>
              <a:t>What is your motivation for keeping a tradition?</a:t>
            </a:r>
          </a:p>
        </p:txBody>
      </p:sp>
    </p:spTree>
    <p:extLst>
      <p:ext uri="{BB962C8B-B14F-4D97-AF65-F5344CB8AC3E}">
        <p14:creationId xmlns:p14="http://schemas.microsoft.com/office/powerpoint/2010/main" val="264043649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302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Corbel</vt:lpstr>
      <vt:lpstr>Office Theme</vt:lpstr>
      <vt:lpstr>PowerPoint Presentation</vt:lpstr>
      <vt:lpstr>What Is a Tradition?</vt:lpstr>
      <vt:lpstr>What Is a Tradition?</vt:lpstr>
      <vt:lpstr>When Do Man-Made Traditions Become Law?</vt:lpstr>
      <vt:lpstr>When Do Man-Made Traditions Become Law?</vt:lpstr>
      <vt:lpstr>Let’s Challenge Our Thinking</vt:lpstr>
      <vt:lpstr>Let’s Challenge Our Thinking</vt:lpstr>
      <vt:lpstr>Let’s Challenge Our Thinking</vt:lpstr>
      <vt:lpstr>Starting and Changing and Keeping Traditions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Franklin Drive Church of Christ</dc:creator>
  <cp:lastModifiedBy>Franklin Drive Church of Christ</cp:lastModifiedBy>
  <cp:revision>4</cp:revision>
  <dcterms:created xsi:type="dcterms:W3CDTF">2019-07-07T13:31:44Z</dcterms:created>
  <dcterms:modified xsi:type="dcterms:W3CDTF">2019-07-07T14:05:56Z</dcterms:modified>
</cp:coreProperties>
</file>