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5E0DF-417C-40B6-AEA9-DF084C50D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F16D8-9E20-4127-BD22-A65BF9ACC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7CCB6-B579-4ED9-966B-B30855996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9241-A54C-49C6-9F18-D379ED409654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61F40-0501-4BAE-B296-6B7BB579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51538-A5C7-40CD-AA55-20C7563F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884-697C-4AB2-BC43-FC0D04B70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3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74E9D-7160-46D2-9653-B28640C6F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8603AE-6D41-46AC-BF58-EFFFFD819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44FAD-3887-46C2-8F29-04D56A642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9241-A54C-49C6-9F18-D379ED409654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069CF-96A5-45C4-BD60-8F5200B86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1890E-32EE-458A-8DE5-49FDDAD67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884-697C-4AB2-BC43-FC0D04B70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7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1ACC97-E486-4E3A-A726-4224681349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D14E6-9A7C-42A2-AEF2-39D88E06D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C57EA-1BAC-4D64-8BF9-AF8456F76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9241-A54C-49C6-9F18-D379ED409654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9F4E2-1389-458E-A461-BADEEB39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248DB-F053-4082-9521-B7958155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884-697C-4AB2-BC43-FC0D04B70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4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2C8D7-07F3-4A55-8218-10A043F2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71DB5-9371-474F-81CD-8B8593D4C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2B4C8-8B1B-4213-8B4A-42156603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9241-A54C-49C6-9F18-D379ED409654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874-B4D4-47D6-A104-3B914B78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C6542-E19F-4627-9022-56C71111E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884-697C-4AB2-BC43-FC0D04B70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5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B9EC7-B3A1-4565-96DA-4FBFB8C06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C3DFB-606C-4404-B6BF-ED604CF7E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DACE4-0A21-428F-9159-9E4BFBEEA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9241-A54C-49C6-9F18-D379ED409654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A2A78-1637-4B07-B416-8C5DE7903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654B6-950D-4A79-A811-25405EDF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884-697C-4AB2-BC43-FC0D04B70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6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C465F-6FC4-4D34-9F07-CB76FE2E9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0D919-9329-4E60-8623-F198EBACA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C47DE-9530-45C4-8B1F-696437D9B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291B9-7857-4DEC-AED1-353B9D5C6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9241-A54C-49C6-9F18-D379ED409654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1F18A-A356-40BA-B81C-5527B2EF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C6ED6-C31C-44EF-87C9-3B19C882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884-697C-4AB2-BC43-FC0D04B70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6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AD29A-46A8-4426-816D-26FC01CDD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8AA69-9049-4A6F-890E-D5D0391A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952FF-1884-4E42-B37B-68D08BDD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36D20D-A125-4BE6-A1B6-1096C0F494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094778-9ADE-44CA-AC79-DD105D6E8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9F4884-200A-43F5-AB1F-94F3A4131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9241-A54C-49C6-9F18-D379ED409654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78B590-F16E-46D0-BD5A-D9E7F4285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2BB06C-991B-4D81-BF47-6DBCD806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884-697C-4AB2-BC43-FC0D04B70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E92D9-9A68-418C-927B-ADDA18B38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97F9F8-B9E4-4BF1-8926-4D050C1E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9241-A54C-49C6-9F18-D379ED409654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7F6B5A-2F11-42A2-AF59-472E26EB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53EAAC-4514-4DBA-AE63-127803FA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884-697C-4AB2-BC43-FC0D04B70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3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DDB7F-4E1B-4658-B23C-CFA8DC8C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9241-A54C-49C6-9F18-D379ED409654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D7AA6-44AC-4F9F-8376-EDE98559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18566-81EA-49B2-8E32-4E603FDC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884-697C-4AB2-BC43-FC0D04B70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1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DA634-69AD-4EA0-8862-E9B5C07D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08F4D-518E-4F4D-966F-A021364E2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31567-4B5B-4920-AE24-B6488FF7B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9A261-49BF-4D24-B20E-F64C04C5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9241-A54C-49C6-9F18-D379ED409654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E8516-6D1C-4FD7-A8F1-2A4F9857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F1117-A9E6-4F3B-A29B-9A797F25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884-697C-4AB2-BC43-FC0D04B70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9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4530-0E59-4314-A872-FF1944849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BFA54E-7A9D-43E3-87D5-0849B6CF1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A661D-121E-4AE3-9B7C-4CBA13B11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0F928-39AD-4C3D-B77D-C747FC37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9241-A54C-49C6-9F18-D379ED409654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659CF-70D4-4F7E-941D-D2CB70105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C856D-B35C-4F9D-AA11-16C65815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884-697C-4AB2-BC43-FC0D04B70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3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766A77-30D8-4685-B5AA-929CAB1F1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B1C79-94F4-4AC6-93AF-87B020239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69D94-ACFA-43AF-BB6E-3675022EA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C9241-A54C-49C6-9F18-D379ED409654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5E870-BA15-4F53-B298-F4EAAF828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316B1-F504-409C-8F4C-B2863D8DE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FF884-697C-4AB2-BC43-FC0D04B70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4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85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29F82-024F-4A45-BA82-C84ED1EA9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Corbel" panose="020B0503020204020204" pitchFamily="34" charset="0"/>
              </a:rPr>
              <a:t>What Does “Strive”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5B371-FB44-4EB5-84C0-A1FFF78C8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  <a:latin typeface="Corbel" panose="020B0503020204020204" pitchFamily="34" charset="0"/>
              </a:rPr>
              <a:t>“to fight, engage in CONFLICT; to put forth every effort” — it is not a CASUAL pursuit, but a CONSTANT struggle.</a:t>
            </a:r>
          </a:p>
        </p:txBody>
      </p:sp>
    </p:spTree>
    <p:extLst>
      <p:ext uri="{BB962C8B-B14F-4D97-AF65-F5344CB8AC3E}">
        <p14:creationId xmlns:p14="http://schemas.microsoft.com/office/powerpoint/2010/main" val="696978097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5B371-FB44-4EB5-84C0-A1FFF78C8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0860"/>
            <a:ext cx="10515600" cy="2636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latin typeface="Corbel" panose="020B0503020204020204" pitchFamily="34" charset="0"/>
              </a:rPr>
              <a:t>While many people desire salvation, they neglect the DEMANDS of true religion and “STRIVE” for worldly pleasures. Which, ironically, takes no EFFORT.</a:t>
            </a:r>
          </a:p>
        </p:txBody>
      </p:sp>
    </p:spTree>
    <p:extLst>
      <p:ext uri="{BB962C8B-B14F-4D97-AF65-F5344CB8AC3E}">
        <p14:creationId xmlns:p14="http://schemas.microsoft.com/office/powerpoint/2010/main" val="714913445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CAEDD-9996-4E1A-890F-8161727C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Corbel" panose="020B0503020204020204" pitchFamily="34" charset="0"/>
              </a:rPr>
              <a:t>Are You Striving to Enter?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5B371-FB44-4EB5-84C0-A1FFF78C8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Strive FEARLESSLY - be DETERMINED, </a:t>
            </a:r>
            <a:r>
              <a:rPr lang="en-US" sz="2400" b="1" dirty="0">
                <a:solidFill>
                  <a:schemeClr val="bg1"/>
                </a:solidFill>
                <a:latin typeface="Corbel" panose="020B0503020204020204" pitchFamily="34" charset="0"/>
              </a:rPr>
              <a:t>22, 32; cf. 9.51</a:t>
            </a: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Strive GENUINELY - not SUPERFICIALLY, </a:t>
            </a:r>
            <a:r>
              <a:rPr lang="en-US" sz="2400" b="1" dirty="0">
                <a:solidFill>
                  <a:schemeClr val="bg1"/>
                </a:solidFill>
                <a:latin typeface="Corbel" panose="020B0503020204020204" pitchFamily="34" charset="0"/>
              </a:rPr>
              <a:t>26</a:t>
            </a: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Strive OBEDIENTLY - don’t DECEIVE yourself, </a:t>
            </a:r>
            <a:r>
              <a:rPr lang="en-US" sz="2400" b="1" dirty="0">
                <a:solidFill>
                  <a:schemeClr val="bg1"/>
                </a:solidFill>
                <a:latin typeface="Corbel" panose="020B0503020204020204" pitchFamily="34" charset="0"/>
              </a:rPr>
              <a:t>26; James 1.22</a:t>
            </a:r>
            <a:endParaRPr lang="en-US" sz="32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Strive HUMBLY - rely on God’s GRACE, </a:t>
            </a:r>
            <a:r>
              <a:rPr lang="en-US" sz="2400" b="1" dirty="0">
                <a:solidFill>
                  <a:schemeClr val="bg1"/>
                </a:solidFill>
                <a:latin typeface="Corbel" panose="020B0503020204020204" pitchFamily="34" charset="0"/>
              </a:rPr>
              <a:t>34-35; Eph. 2.8</a:t>
            </a:r>
            <a:endParaRPr lang="en-US" sz="32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7555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Office Theme</vt:lpstr>
      <vt:lpstr>PowerPoint Presentation</vt:lpstr>
      <vt:lpstr>What Does “Strive” Mean?</vt:lpstr>
      <vt:lpstr>PowerPoint Presentation</vt:lpstr>
      <vt:lpstr>Are You Striving to Enter?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1</cp:revision>
  <dcterms:created xsi:type="dcterms:W3CDTF">2019-06-30T13:36:30Z</dcterms:created>
  <dcterms:modified xsi:type="dcterms:W3CDTF">2019-06-30T13:44:13Z</dcterms:modified>
</cp:coreProperties>
</file>