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1C18-9CF0-49B8-AC97-7505DFB3D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EB78B-B15F-40FF-BFB5-DA8AD5C24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31354-D05D-4950-A335-331D97B4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611A4-9E0D-42E0-B4A5-2025AFD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6C5C-983B-4228-A777-D07FD3A5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5A0A-CD04-4E8A-8692-F3CBB3BE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A3FE3-A7BA-440F-8E37-2D1B4B028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22496-700E-4017-B970-24113DB4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8ED9-6C88-494A-9945-30A840B7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E2C81-81A7-4756-B6E0-9115F779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89A69E-7167-4B69-A6C8-4A73EE6DB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12C3E-E8A4-45C8-9F77-4FBBAC4AB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CD0EE-5AEE-4AED-81E0-7B80CFA7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130FE-33BC-4637-917A-DFC399D4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37FA3-4F9A-43E2-9B7B-C0BACD6B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B1812-D689-4585-80D5-2CB10B09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4DAA6-86EA-4FB9-A021-CB174D14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C21FD-3554-4DDB-9B7E-A51F28BD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75E39-2C03-45C8-A2C0-811F459C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D4A76-1765-4EF6-B3C6-A3C3A06C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5224-3636-4FDE-8E7F-2A997FBA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EA5CB-78BC-4002-AAA3-A52F3923C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13273-F9E0-4C21-B10E-B4CF2D841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2622A-82D4-428F-9B8B-4EF3F653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7DFD-CBAE-4EE1-8BE8-AE8D26A3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3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464EB-C58A-40BD-801D-410D9E95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E9BA8-30CC-4F53-93A8-EE1F56AA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BCFE9-A1DD-4376-99AB-FA04BA5D9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A90F3-49D2-4D9F-997B-999C5FE1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DE2F6-FBC8-4851-9B09-8788CB6E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8E12E-FF45-47A0-8047-0A44515B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C866-4A7F-4B91-B6A6-41E99A20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50644-397F-44AA-AE4B-7D4A3BAC3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7532D-39A9-4A66-8ED8-0C62BD395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8963A-D911-4655-96CF-FD4E9A662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5D0DB-23C1-440D-947F-77EF3E9B7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0910A-3E06-4F30-96BA-D67F6FCB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E09A3-3366-4AC4-B6DC-299E53E2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78192D-348D-4118-934F-2A0B59A0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FF29D-CE46-4338-AD85-0EE24520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DEADC-2B0D-4CDF-87A4-1005E2FE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B1E5A-DCE7-4C9C-9850-247D3EFF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50954-0F37-46B0-9372-89F51E83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CDE35-0D91-4EDC-AEB6-D5C8B295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C0229-1FC5-4789-B21C-8A59A951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D2BBB-5343-4DB4-B1FC-2F2B2619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8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0A5E-7EA9-4BAA-B317-45B6F415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EDB06-BCD8-4D71-8AD8-B89720B5A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BC56E-92C8-49F8-A4F0-E00CDBD5B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4C360-7492-42B9-A280-ACAD22F1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03A07-F088-4CBB-8560-0915F381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2F039-FC9D-4AF8-A0AC-3873DE8D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9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FECE-EA16-44A7-9F40-E4D4228BF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167FF-A0CE-4A0E-A308-7FC2D2E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7B567-EF21-44DE-AD2E-F4215FE3B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BFA45-4621-4248-B026-39DA3428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0C618-F207-4776-8874-494C8EBA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3FF63-234C-4DF9-B177-B46A0CC5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8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DB15F-DB41-44F7-9253-DE84208F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FB065-39D7-4F44-AB17-5E4984D11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20D28-56DF-48B9-9DAE-BEA4935C2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6021-B300-4BB8-92D5-CFE9744EF9FD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AA3B9-4602-47E3-A91F-10B6513D6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13D2-CC9C-4D9C-907B-55F8F3D80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96AB-2F88-4676-9E26-451EDC8C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3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F491-76F8-4FF7-BFD9-F23C799E1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000"/>
            <a:ext cx="10515600" cy="404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</a:rPr>
              <a:t>We need an atmosphere where people can freely SHARE their doubts and anxieties and confess sin and ask for help; not an atmosphere of JUDGMENT that involves condescending looks and comments and condemnation because one REVEALED their struggles in this life to receive support.</a:t>
            </a:r>
          </a:p>
        </p:txBody>
      </p:sp>
    </p:spTree>
    <p:extLst>
      <p:ext uri="{BB962C8B-B14F-4D97-AF65-F5344CB8AC3E}">
        <p14:creationId xmlns:p14="http://schemas.microsoft.com/office/powerpoint/2010/main" val="310604352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E72C-A55C-4359-BD99-4B038264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We Need an Atmosphere Where Love and Support Reigns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1E6C-4925-4FB2-8972-4BA4090E3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STARTS with LEADERS leading, 1 Peter 5.2-3; 1 Tim. 4.12; Phil. 4.9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DEVELOPS by SPENDING TIME with one another.</a:t>
            </a:r>
          </a:p>
        </p:txBody>
      </p:sp>
    </p:spTree>
    <p:extLst>
      <p:ext uri="{BB962C8B-B14F-4D97-AF65-F5344CB8AC3E}">
        <p14:creationId xmlns:p14="http://schemas.microsoft.com/office/powerpoint/2010/main" val="41765583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B34EA-6D46-4DE5-8A2C-1320B809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57"/>
            <a:ext cx="10515600" cy="409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Share MEALS together, </a:t>
            </a:r>
            <a:r>
              <a:rPr lang="en-US" b="1" dirty="0">
                <a:solidFill>
                  <a:schemeClr val="bg1"/>
                </a:solidFill>
                <a:latin typeface="Corbel" panose="020B0503020204020204" pitchFamily="34" charset="0"/>
              </a:rPr>
              <a:t>Acts 2.46; Rom. 12.13; Heb. 3.12-13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Share the MISSION together, </a:t>
            </a:r>
            <a:r>
              <a:rPr lang="en-US" b="1" dirty="0">
                <a:solidFill>
                  <a:schemeClr val="bg1"/>
                </a:solidFill>
                <a:latin typeface="Corbel" panose="020B0503020204020204" pitchFamily="34" charset="0"/>
              </a:rPr>
              <a:t>Luke 10.1; cf. Acts 16.25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If we are not engaged with one another IN the assembly, it is because we are not engaged with each other OUTSIDE of the assembly.</a:t>
            </a:r>
          </a:p>
        </p:txBody>
      </p:sp>
    </p:spTree>
    <p:extLst>
      <p:ext uri="{BB962C8B-B14F-4D97-AF65-F5344CB8AC3E}">
        <p14:creationId xmlns:p14="http://schemas.microsoft.com/office/powerpoint/2010/main" val="410706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E72C-A55C-4359-BD99-4B038264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Corbel" panose="020B0503020204020204" pitchFamily="34" charset="0"/>
              </a:rPr>
              <a:t>We Need an Atmosphere Where Love and Support Reigns</a:t>
            </a:r>
            <a:endParaRPr lang="en-US" sz="38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1E6C-4925-4FB2-8972-4BA4090E3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STARTS with LEADERS leading, 1 Peter 5.2-3; 1 Tim. 4.12; Phil. 4.9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DEVELOPS by SPENDING TIME with one another.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STRENGTHENS by TRUSTING one another.</a:t>
            </a: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It CULMINATES in AFFECTION for one another, Rom. 12.9-11, 13, 15-16; Acts 20.37; 2 Peter 1.7</a:t>
            </a:r>
          </a:p>
        </p:txBody>
      </p:sp>
    </p:spTree>
    <p:extLst>
      <p:ext uri="{BB962C8B-B14F-4D97-AF65-F5344CB8AC3E}">
        <p14:creationId xmlns:p14="http://schemas.microsoft.com/office/powerpoint/2010/main" val="16606337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90AE-94DB-406E-9CAB-D59AC13BB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130"/>
            <a:ext cx="10515600" cy="3805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Corbel" panose="020B0503020204020204" pitchFamily="34" charset="0"/>
              </a:rPr>
              <a:t>God wants us to FEEL affection for our brethren because of our spiritual BOND in Christ; and that love MANIFESTS itself in serving and sharing our needs with one another, Rom. 12.10; Gal. 6.1-2; Col. 3.14; Eph. 4.1-3; 1 John 4.20-21</a:t>
            </a:r>
          </a:p>
        </p:txBody>
      </p:sp>
    </p:spTree>
    <p:extLst>
      <p:ext uri="{BB962C8B-B14F-4D97-AF65-F5344CB8AC3E}">
        <p14:creationId xmlns:p14="http://schemas.microsoft.com/office/powerpoint/2010/main" val="19528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90AE-94DB-406E-9CAB-D59AC13BB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343"/>
            <a:ext cx="10515600" cy="34473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Our relationships ought not to be SUPERFICIAL or OBLIGATORY but sincere and affectionate — we are family in Christ!</a:t>
            </a:r>
          </a:p>
        </p:txBody>
      </p:sp>
    </p:spTree>
    <p:extLst>
      <p:ext uri="{BB962C8B-B14F-4D97-AF65-F5344CB8AC3E}">
        <p14:creationId xmlns:p14="http://schemas.microsoft.com/office/powerpoint/2010/main" val="31670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1_Office Theme</vt:lpstr>
      <vt:lpstr>PowerPoint Presentation</vt:lpstr>
      <vt:lpstr>PowerPoint Presentation</vt:lpstr>
      <vt:lpstr>We Need an Atmosphere Where Love and Support Reigns</vt:lpstr>
      <vt:lpstr>PowerPoint Presentation</vt:lpstr>
      <vt:lpstr>We Need an Atmosphere Where Love and Support Reigns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Daniel Allgor</cp:lastModifiedBy>
  <cp:revision>1</cp:revision>
  <dcterms:created xsi:type="dcterms:W3CDTF">2019-07-17T02:59:48Z</dcterms:created>
  <dcterms:modified xsi:type="dcterms:W3CDTF">2019-07-17T03:00:32Z</dcterms:modified>
</cp:coreProperties>
</file>