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498" r:id="rId2"/>
    <p:sldId id="5499" r:id="rId3"/>
    <p:sldId id="550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7814-E0D0-E04B-A58B-50950ED23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571D-202E-4048-9A6F-23B31523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7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7814-E0D0-E04B-A58B-50950ED23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571D-202E-4048-9A6F-23B31523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3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7814-E0D0-E04B-A58B-50950ED23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571D-202E-4048-9A6F-23B31523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7814-E0D0-E04B-A58B-50950ED23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571D-202E-4048-9A6F-23B31523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5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7814-E0D0-E04B-A58B-50950ED23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571D-202E-4048-9A6F-23B31523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0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7814-E0D0-E04B-A58B-50950ED23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571D-202E-4048-9A6F-23B31523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1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7814-E0D0-E04B-A58B-50950ED23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571D-202E-4048-9A6F-23B31523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7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7814-E0D0-E04B-A58B-50950ED23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571D-202E-4048-9A6F-23B31523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6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7814-E0D0-E04B-A58B-50950ED23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571D-202E-4048-9A6F-23B31523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7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7814-E0D0-E04B-A58B-50950ED23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571D-202E-4048-9A6F-23B31523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4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7814-E0D0-E04B-A58B-50950ED23C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571D-202E-4048-9A6F-23B31523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2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3F7814-E0D0-E04B-A58B-50950ED23C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6/15/2019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33571D-202E-4048-9A6F-23B31523621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4805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88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”The Way of Cain” </a:t>
            </a:r>
            <a:r>
              <a:rPr lang="mr-IN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–</a:t>
            </a:r>
            <a:r>
              <a:rPr lang="en-US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Jude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He did not act by faith, 5; Heb. 11.4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He allowed sin to be his master, 5-8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He tried to cover his sin, 9-10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He showed no remorse or sorrow, 13-14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He tried to escape responsibility, 13-14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He influenced others to sin, 23-24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He refused to practice religion, 26</a:t>
            </a:r>
          </a:p>
        </p:txBody>
      </p:sp>
    </p:spTree>
    <p:extLst>
      <p:ext uri="{BB962C8B-B14F-4D97-AF65-F5344CB8AC3E}">
        <p14:creationId xmlns:p14="http://schemas.microsoft.com/office/powerpoint/2010/main" val="2067695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0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The “way of Cain” is the child of Satan.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(1 John 3.10, 12)</a:t>
            </a:r>
          </a:p>
        </p:txBody>
      </p:sp>
    </p:spTree>
    <p:extLst>
      <p:ext uri="{BB962C8B-B14F-4D97-AF65-F5344CB8AC3E}">
        <p14:creationId xmlns:p14="http://schemas.microsoft.com/office/powerpoint/2010/main" val="11785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Corbel</vt:lpstr>
      <vt:lpstr>1_Office Theme</vt:lpstr>
      <vt:lpstr>PowerPoint Presentation</vt:lpstr>
      <vt:lpstr>”The Way of Cain” – Jude 11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Allgor</dc:creator>
  <cp:lastModifiedBy>Daniel Allgor</cp:lastModifiedBy>
  <cp:revision>1</cp:revision>
  <dcterms:created xsi:type="dcterms:W3CDTF">2019-06-15T19:09:47Z</dcterms:created>
  <dcterms:modified xsi:type="dcterms:W3CDTF">2019-06-15T19:10:05Z</dcterms:modified>
</cp:coreProperties>
</file>