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2"/>
  </p:normalViewPr>
  <p:slideViewPr>
    <p:cSldViewPr snapToGrid="0" snapToObjects="1" showGuides="1">
      <p:cViewPr varScale="1">
        <p:scale>
          <a:sx n="117" d="100"/>
          <a:sy n="117" d="100"/>
        </p:scale>
        <p:origin x="2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3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61BD-4B38-C34C-BD2B-36585EE48DF5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DD25-2A17-E54D-84FF-CA65FC8C9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27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effectLst>
                  <a:glow rad="76200">
                    <a:schemeClr val="tx1">
                      <a:alpha val="60000"/>
                    </a:schemeClr>
                  </a:glow>
                </a:effectLst>
              </a:rPr>
              <a:t>I Shall Never Be Moved – Arrogance and Self-Reliance</a:t>
            </a:r>
            <a:endParaRPr lang="en-US" sz="3500" dirty="0">
              <a:solidFill>
                <a:schemeClr val="bg1"/>
              </a:solidFill>
              <a:effectLst>
                <a:glow rad="762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60000"/>
                    </a:schemeClr>
                  </a:glow>
                </a:effectLst>
              </a:rPr>
              <a:t>From death to life, 1-3</a:t>
            </a:r>
          </a:p>
          <a:p>
            <a:endParaRPr lang="en-US" sz="2400" dirty="0" smtClean="0">
              <a:solidFill>
                <a:schemeClr val="bg1"/>
              </a:solidFill>
              <a:effectLst>
                <a:glow rad="762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4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60000"/>
                    </a:schemeClr>
                  </a:glow>
                </a:effectLst>
              </a:rPr>
              <a:t>From God’s wrath to God’s grace, 4-5</a:t>
            </a:r>
          </a:p>
          <a:p>
            <a:endParaRPr lang="en-US" sz="2400" dirty="0" smtClean="0">
              <a:solidFill>
                <a:schemeClr val="bg1"/>
              </a:solidFill>
              <a:effectLst>
                <a:glow rad="762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4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60000"/>
                    </a:schemeClr>
                  </a:glow>
                </a:effectLst>
              </a:rPr>
              <a:t>From certainty to uncertainty, 6-7</a:t>
            </a:r>
          </a:p>
          <a:p>
            <a:endParaRPr lang="en-US" sz="2400" dirty="0" smtClean="0">
              <a:solidFill>
                <a:schemeClr val="bg1"/>
              </a:solidFill>
              <a:effectLst>
                <a:glow rad="762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4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60000"/>
                    </a:schemeClr>
                  </a:glow>
                </a:effectLst>
              </a:rPr>
              <a:t>From destruction to mercy, 8-10</a:t>
            </a:r>
          </a:p>
          <a:p>
            <a:endParaRPr lang="en-US" sz="2400" dirty="0" smtClean="0">
              <a:solidFill>
                <a:schemeClr val="bg1"/>
              </a:solidFill>
              <a:effectLst>
                <a:glow rad="762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4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60000"/>
                    </a:schemeClr>
                  </a:glow>
                </a:effectLst>
              </a:rPr>
              <a:t>From mourning to dancing, 11-12</a:t>
            </a:r>
            <a:endParaRPr lang="en-US" sz="3400" dirty="0">
              <a:solidFill>
                <a:schemeClr val="bg1"/>
              </a:solidFill>
              <a:effectLst>
                <a:glow rad="762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459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Corbel</vt:lpstr>
      <vt:lpstr>Arial</vt:lpstr>
      <vt:lpstr>Office Theme</vt:lpstr>
      <vt:lpstr>PowerPoint Presentation</vt:lpstr>
      <vt:lpstr>I Shall Never Be Moved – Arrogance and Self-Reliance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6</cp:revision>
  <dcterms:created xsi:type="dcterms:W3CDTF">2019-06-02T02:09:11Z</dcterms:created>
  <dcterms:modified xsi:type="dcterms:W3CDTF">2019-06-02T20:42:10Z</dcterms:modified>
</cp:coreProperties>
</file>