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5500" r:id="rId2"/>
    <p:sldId id="5501" r:id="rId3"/>
    <p:sldId id="5502" r:id="rId4"/>
    <p:sldId id="5503" r:id="rId5"/>
    <p:sldId id="5504" r:id="rId6"/>
    <p:sldId id="5505" r:id="rId7"/>
    <p:sldId id="5506" r:id="rId8"/>
    <p:sldId id="5507" r:id="rId9"/>
    <p:sldId id="5508" r:id="rId10"/>
    <p:sldId id="5509" r:id="rId11"/>
    <p:sldId id="5510" r:id="rId12"/>
    <p:sldId id="551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959" autoAdjust="0"/>
    <p:restoredTop sz="94660"/>
  </p:normalViewPr>
  <p:slideViewPr>
    <p:cSldViewPr snapToGrid="0">
      <p:cViewPr varScale="1">
        <p:scale>
          <a:sx n="61" d="100"/>
          <a:sy n="61" d="100"/>
        </p:scale>
        <p:origin x="108" y="31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A28F49-82A0-4D13-940C-A9A82567DFFA}" type="datetimeFigureOut">
              <a:rPr lang="en-US" smtClean="0"/>
              <a:t>6/15/2019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2DF342-5D80-4BBF-ABE4-FCC9BEDE3B6D}" type="slidenum">
              <a:rPr lang="en-US" smtClean="0"/>
              <a:t>‹#›</a:t>
            </a:fld>
            <a:endParaRPr lang="en-US"/>
          </a:p>
        </p:txBody>
      </p:sp>
    </p:spTree>
    <p:extLst>
      <p:ext uri="{BB962C8B-B14F-4D97-AF65-F5344CB8AC3E}">
        <p14:creationId xmlns:p14="http://schemas.microsoft.com/office/powerpoint/2010/main" val="64646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64F33-6854-2945-8B1E-899470D021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4133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208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20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06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0" indent="0">
              <a:spcBef>
                <a:spcPts val="0"/>
              </a:spcBef>
              <a:buNone/>
              <a:defRPr b="1">
                <a:solidFill>
                  <a:schemeClr val="bg1"/>
                </a:solidFill>
                <a:latin typeface="Corbel" charset="0"/>
                <a:ea typeface="Corbel" charset="0"/>
                <a:cs typeface="Corbel" charset="0"/>
              </a:defRPr>
            </a:lvl2pPr>
            <a:lvl3pPr marL="0" indent="0">
              <a:spcBef>
                <a:spcPts val="0"/>
              </a:spcBef>
              <a:buNone/>
              <a:defRPr b="1">
                <a:solidFill>
                  <a:schemeClr val="bg1"/>
                </a:solidFill>
                <a:latin typeface="Corbel" charset="0"/>
                <a:ea typeface="Corbel" charset="0"/>
                <a:cs typeface="Corbel" charset="0"/>
              </a:defRPr>
            </a:lvl3pPr>
            <a:lvl4pPr marL="0" indent="0">
              <a:spcBef>
                <a:spcPts val="0"/>
              </a:spcBef>
              <a:buNone/>
              <a:defRPr b="1">
                <a:solidFill>
                  <a:schemeClr val="bg1"/>
                </a:solidFill>
                <a:latin typeface="Corbel" charset="0"/>
                <a:ea typeface="Corbel" charset="0"/>
                <a:cs typeface="Corbel" charset="0"/>
              </a:defRPr>
            </a:lvl4pPr>
            <a:lvl5pPr marL="0" indent="0">
              <a:spcBef>
                <a:spcPts val="0"/>
              </a:spcBef>
              <a:buNone/>
              <a:defRPr b="1">
                <a:solidFill>
                  <a:schemeClr val="bg1"/>
                </a:solidFill>
                <a:latin typeface="Corbel" charset="0"/>
                <a:ea typeface="Corbel" charset="0"/>
                <a:cs typeface="Corbe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43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8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62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406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701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721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04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725DD1-F107-EF40-AA7C-9A52E5DB5E94}" type="datetimeFigureOut">
              <a:rPr lang="en-US" smtClean="0">
                <a:solidFill>
                  <a:prstClr val="black">
                    <a:tint val="75000"/>
                  </a:prstClr>
                </a:solidFill>
              </a:rPr>
              <a:pPr/>
              <a:t>6/15/2019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845C188-1A17-3F49-A358-B09065E992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616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9A725DD1-F107-EF40-AA7C-9A52E5DB5E94}" type="datetimeFigureOut">
              <a:rPr lang="en-US" smtClean="0">
                <a:solidFill>
                  <a:prstClr val="black">
                    <a:tint val="75000"/>
                  </a:prstClr>
                </a:solidFill>
                <a:latin typeface="Calibri" panose="020F0502020204030204"/>
                <a:cs typeface=""/>
              </a:rPr>
              <a:pPr fontAlgn="auto">
                <a:spcBef>
                  <a:spcPts val="0"/>
                </a:spcBef>
                <a:spcAft>
                  <a:spcPts val="0"/>
                </a:spcAft>
              </a:pPr>
              <a:t>6/15/2019</a:t>
            </a:fld>
            <a:endParaRPr lang="en-US">
              <a:solidFill>
                <a:prstClr val="black">
                  <a:tint val="75000"/>
                </a:prstClr>
              </a:solidFill>
              <a:latin typeface="Calibri" panose="020F0502020204030204"/>
              <a:cs typeface=""/>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cs typeface=""/>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845C188-1A17-3F49-A358-B09065E992B9}" type="slidenum">
              <a:rPr lang="en-US" smtClean="0">
                <a:solidFill>
                  <a:prstClr val="black">
                    <a:tint val="75000"/>
                  </a:prstClr>
                </a:solidFill>
                <a:latin typeface="Calibri" panose="020F0502020204030204"/>
                <a:cs typeface=""/>
              </a:rPr>
              <a:pPr fontAlgn="auto">
                <a:spcBef>
                  <a:spcPts val="0"/>
                </a:spcBef>
                <a:spcAft>
                  <a:spcPts val="0"/>
                </a:spcAft>
              </a:pPr>
              <a:t>‹#›</a:t>
            </a:fld>
            <a:endParaRPr lang="en-US">
              <a:solidFill>
                <a:prstClr val="black">
                  <a:tint val="75000"/>
                </a:prstClr>
              </a:solidFill>
              <a:latin typeface="Calibri" panose="020F0502020204030204"/>
              <a:cs typeface=""/>
            </a:endParaRPr>
          </a:p>
        </p:txBody>
      </p:sp>
    </p:spTree>
    <p:extLst>
      <p:ext uri="{BB962C8B-B14F-4D97-AF65-F5344CB8AC3E}">
        <p14:creationId xmlns:p14="http://schemas.microsoft.com/office/powerpoint/2010/main" val="2767891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48524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Be Precious in God’s Sight</a:t>
            </a:r>
          </a:p>
        </p:txBody>
      </p:sp>
      <p:sp>
        <p:nvSpPr>
          <p:cNvPr id="3" name="Content Placeholder 2"/>
          <p:cNvSpPr>
            <a:spLocks noGrp="1"/>
          </p:cNvSpPr>
          <p:nvPr>
            <p:ph idx="1"/>
          </p:nvPr>
        </p:nvSpPr>
        <p:spPr/>
        <p:txBody>
          <a:bodyPr>
            <a:normAutofit/>
          </a:bodyPr>
          <a:lstStyle/>
          <a:p>
            <a:r>
              <a:rPr lang="en-US" sz="4400" dirty="0"/>
              <a:t>CLOTHE your HEART with GODLINESS.</a:t>
            </a:r>
          </a:p>
          <a:p>
            <a:endParaRPr lang="en-US" sz="4400" dirty="0"/>
          </a:p>
          <a:p>
            <a:r>
              <a:rPr lang="en-US" sz="4400" dirty="0"/>
              <a:t>COVER your BODY MODESTLY.</a:t>
            </a:r>
          </a:p>
          <a:p>
            <a:endParaRPr lang="en-US" sz="4400" dirty="0"/>
          </a:p>
          <a:p>
            <a:r>
              <a:rPr lang="en-US" sz="4400" dirty="0"/>
              <a:t>CHECK your MOTIVES with HUMILITY.</a:t>
            </a:r>
          </a:p>
        </p:txBody>
      </p:sp>
    </p:spTree>
    <p:extLst>
      <p:ext uri="{BB962C8B-B14F-4D97-AF65-F5344CB8AC3E}">
        <p14:creationId xmlns:p14="http://schemas.microsoft.com/office/powerpoint/2010/main" val="1163695329"/>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543917"/>
            <a:ext cx="10515600" cy="5770166"/>
          </a:xfrm>
        </p:spPr>
        <p:txBody>
          <a:bodyPr>
            <a:noAutofit/>
          </a:bodyPr>
          <a:lstStyle/>
          <a:p>
            <a:r>
              <a:rPr lang="en-US" sz="6000" dirty="0"/>
              <a:t>If you cannot leave the HOUSE without adorning yourself with fancy and/or revealing clothing, makeup, a perfect hairstyle, and/or jewelry </a:t>
            </a:r>
            <a:r>
              <a:rPr lang="mr-IN" sz="6000" dirty="0"/>
              <a:t>–</a:t>
            </a:r>
            <a:r>
              <a:rPr lang="en-US" sz="6000" dirty="0"/>
              <a:t> you have exposed an IDOL in your life. You are IMMODEST!</a:t>
            </a:r>
          </a:p>
        </p:txBody>
      </p:sp>
    </p:spTree>
    <p:extLst>
      <p:ext uri="{BB962C8B-B14F-4D97-AF65-F5344CB8AC3E}">
        <p14:creationId xmlns:p14="http://schemas.microsoft.com/office/powerpoint/2010/main" val="10938212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705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Modesty?</a:t>
            </a:r>
          </a:p>
        </p:txBody>
      </p:sp>
      <p:sp>
        <p:nvSpPr>
          <p:cNvPr id="3" name="Content Placeholder 2"/>
          <p:cNvSpPr>
            <a:spLocks noGrp="1"/>
          </p:cNvSpPr>
          <p:nvPr>
            <p:ph idx="1"/>
          </p:nvPr>
        </p:nvSpPr>
        <p:spPr/>
        <p:txBody>
          <a:bodyPr>
            <a:noAutofit/>
          </a:bodyPr>
          <a:lstStyle/>
          <a:p>
            <a:r>
              <a:rPr lang="en-US" sz="4000" dirty="0"/>
              <a:t>Modesty is not necessarily a matter of clothing but an issue of the HEART. For example, we can be dressed modestly (simple, decent), but behave IMMODESTLY (no shame). Since modesty is the essence of humility, the modest person desires no UNNECESSARY attention and even becomes UNCOMFORTABLE with compliments.</a:t>
            </a:r>
          </a:p>
        </p:txBody>
      </p:sp>
    </p:spTree>
    <p:extLst>
      <p:ext uri="{BB962C8B-B14F-4D97-AF65-F5344CB8AC3E}">
        <p14:creationId xmlns:p14="http://schemas.microsoft.com/office/powerpoint/2010/main" val="874460538"/>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Be Precious in God’s Sight</a:t>
            </a:r>
          </a:p>
        </p:txBody>
      </p:sp>
      <p:sp>
        <p:nvSpPr>
          <p:cNvPr id="3" name="Content Placeholder 2"/>
          <p:cNvSpPr>
            <a:spLocks noGrp="1"/>
          </p:cNvSpPr>
          <p:nvPr>
            <p:ph idx="1"/>
          </p:nvPr>
        </p:nvSpPr>
        <p:spPr/>
        <p:txBody>
          <a:bodyPr>
            <a:normAutofit/>
          </a:bodyPr>
          <a:lstStyle/>
          <a:p>
            <a:r>
              <a:rPr lang="en-US" sz="4400" dirty="0"/>
              <a:t>CLOTHE your HEART with GODLINESS.</a:t>
            </a:r>
          </a:p>
        </p:txBody>
      </p:sp>
    </p:spTree>
    <p:extLst>
      <p:ext uri="{BB962C8B-B14F-4D97-AF65-F5344CB8AC3E}">
        <p14:creationId xmlns:p14="http://schemas.microsoft.com/office/powerpoint/2010/main" val="1827665745"/>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4316"/>
            <a:ext cx="10515600" cy="5109369"/>
          </a:xfrm>
        </p:spPr>
        <p:txBody>
          <a:bodyPr>
            <a:normAutofit/>
          </a:bodyPr>
          <a:lstStyle/>
          <a:p>
            <a:r>
              <a:rPr lang="en-US" sz="7200" dirty="0"/>
              <a:t>Set your heart on what is truly valuable – GODLY QUALITIES. Not on what fades, wears out, or even goes out of style.</a:t>
            </a:r>
          </a:p>
        </p:txBody>
      </p:sp>
    </p:spTree>
    <p:extLst>
      <p:ext uri="{BB962C8B-B14F-4D97-AF65-F5344CB8AC3E}">
        <p14:creationId xmlns:p14="http://schemas.microsoft.com/office/powerpoint/2010/main" val="2119573174"/>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Be Precious in God’s Sight</a:t>
            </a:r>
          </a:p>
        </p:txBody>
      </p:sp>
      <p:sp>
        <p:nvSpPr>
          <p:cNvPr id="3" name="Content Placeholder 2"/>
          <p:cNvSpPr>
            <a:spLocks noGrp="1"/>
          </p:cNvSpPr>
          <p:nvPr>
            <p:ph idx="1"/>
          </p:nvPr>
        </p:nvSpPr>
        <p:spPr/>
        <p:txBody>
          <a:bodyPr>
            <a:normAutofit/>
          </a:bodyPr>
          <a:lstStyle/>
          <a:p>
            <a:r>
              <a:rPr lang="en-US" sz="4400" dirty="0"/>
              <a:t>CLOTHE your HEART with GODLINESS.</a:t>
            </a:r>
          </a:p>
          <a:p>
            <a:endParaRPr lang="en-US" sz="4400" dirty="0"/>
          </a:p>
          <a:p>
            <a:r>
              <a:rPr lang="en-US" sz="4400" dirty="0"/>
              <a:t>COVER your BODY MODESTLY.</a:t>
            </a:r>
          </a:p>
        </p:txBody>
      </p:sp>
    </p:spTree>
    <p:extLst>
      <p:ext uri="{BB962C8B-B14F-4D97-AF65-F5344CB8AC3E}">
        <p14:creationId xmlns:p14="http://schemas.microsoft.com/office/powerpoint/2010/main" val="1207598982"/>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3385"/>
            <a:ext cx="10515600" cy="4771231"/>
          </a:xfrm>
        </p:spPr>
        <p:txBody>
          <a:bodyPr>
            <a:noAutofit/>
          </a:bodyPr>
          <a:lstStyle/>
          <a:p>
            <a:r>
              <a:rPr lang="en-US" sz="5600" dirty="0"/>
              <a:t>Which category does revealing clothes fall under?</a:t>
            </a:r>
          </a:p>
        </p:txBody>
      </p:sp>
    </p:spTree>
    <p:extLst>
      <p:ext uri="{BB962C8B-B14F-4D97-AF65-F5344CB8AC3E}">
        <p14:creationId xmlns:p14="http://schemas.microsoft.com/office/powerpoint/2010/main" val="248142677"/>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3385"/>
            <a:ext cx="10515600" cy="4771231"/>
          </a:xfrm>
        </p:spPr>
        <p:txBody>
          <a:bodyPr>
            <a:noAutofit/>
          </a:bodyPr>
          <a:lstStyle/>
          <a:p>
            <a:r>
              <a:rPr lang="en-US" sz="5600" dirty="0"/>
              <a:t>Which category does revealing clothes fall under? Are they unquestionably RIGHT,</a:t>
            </a:r>
          </a:p>
        </p:txBody>
      </p:sp>
    </p:spTree>
    <p:extLst>
      <p:ext uri="{BB962C8B-B14F-4D97-AF65-F5344CB8AC3E}">
        <p14:creationId xmlns:p14="http://schemas.microsoft.com/office/powerpoint/2010/main" val="12072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3385"/>
            <a:ext cx="10515600" cy="4771231"/>
          </a:xfrm>
        </p:spPr>
        <p:txBody>
          <a:bodyPr>
            <a:noAutofit/>
          </a:bodyPr>
          <a:lstStyle/>
          <a:p>
            <a:r>
              <a:rPr lang="en-US" sz="5600" dirty="0"/>
              <a:t>Which category does revealing clothes fall under? Are they unquestionably RIGHT, unquestionably WRONG, or QUESTIONABLE?</a:t>
            </a:r>
          </a:p>
        </p:txBody>
      </p:sp>
    </p:spTree>
    <p:extLst>
      <p:ext uri="{BB962C8B-B14F-4D97-AF65-F5344CB8AC3E}">
        <p14:creationId xmlns:p14="http://schemas.microsoft.com/office/powerpoint/2010/main" val="188227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3385"/>
            <a:ext cx="10515600" cy="4771231"/>
          </a:xfrm>
        </p:spPr>
        <p:txBody>
          <a:bodyPr>
            <a:noAutofit/>
          </a:bodyPr>
          <a:lstStyle/>
          <a:p>
            <a:r>
              <a:rPr lang="en-US" sz="5600" dirty="0"/>
              <a:t>Which category does revealing clothes fall under? Are they unquestionably RIGHT, unquestionably WRONG, or QUESTIONABLE? If the latter two, why do you wear them?</a:t>
            </a:r>
          </a:p>
        </p:txBody>
      </p:sp>
    </p:spTree>
    <p:extLst>
      <p:ext uri="{BB962C8B-B14F-4D97-AF65-F5344CB8AC3E}">
        <p14:creationId xmlns:p14="http://schemas.microsoft.com/office/powerpoint/2010/main" val="86956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255</Words>
  <Application>Microsoft Office PowerPoint</Application>
  <PresentationFormat>Widescreen</PresentationFormat>
  <Paragraphs>21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Corbel</vt:lpstr>
      <vt:lpstr>1_Office Theme</vt:lpstr>
      <vt:lpstr>PowerPoint Presentation</vt:lpstr>
      <vt:lpstr>What Is Modesty?</vt:lpstr>
      <vt:lpstr>How to Be Precious in God’s Sight</vt:lpstr>
      <vt:lpstr>PowerPoint Presentation</vt:lpstr>
      <vt:lpstr>How to Be Precious in God’s Sight</vt:lpstr>
      <vt:lpstr>PowerPoint Presentation</vt:lpstr>
      <vt:lpstr>PowerPoint Presentation</vt:lpstr>
      <vt:lpstr>PowerPoint Presentation</vt:lpstr>
      <vt:lpstr>PowerPoint Presentation</vt:lpstr>
      <vt:lpstr>How to Be Precious in God’s Sight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Allgor</dc:creator>
  <cp:lastModifiedBy>Daniel Allgor</cp:lastModifiedBy>
  <cp:revision>1</cp:revision>
  <dcterms:created xsi:type="dcterms:W3CDTF">2019-06-15T19:06:16Z</dcterms:created>
  <dcterms:modified xsi:type="dcterms:W3CDTF">2019-06-15T19:07:22Z</dcterms:modified>
</cp:coreProperties>
</file>