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2" r:id="rId4"/>
    <p:sldId id="257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3"/>
    <p:restoredTop sz="94692"/>
  </p:normalViewPr>
  <p:slideViewPr>
    <p:cSldViewPr snapToGrid="0" snapToObjects="1" showGuides="1">
      <p:cViewPr varScale="1">
        <p:scale>
          <a:sx n="93" d="100"/>
          <a:sy n="93" d="100"/>
        </p:scale>
        <p:origin x="208" y="5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B3BE1-B8B9-AA46-B440-5DE886C3021E}" type="datetimeFigureOut">
              <a:rPr lang="en-US" smtClean="0"/>
              <a:t>6/1/19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801B8-829C-704D-AC1E-259ADA74E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5BC2-0FDC-434E-A9B5-AC74F4FA3979}" type="datetimeFigureOut">
              <a:rPr lang="en-US" smtClean="0"/>
              <a:t>6/1/19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23B4-3B5E-8346-A2B7-A2AD42C6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6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5BC2-0FDC-434E-A9B5-AC74F4FA3979}" type="datetimeFigureOut">
              <a:rPr lang="en-US" smtClean="0"/>
              <a:t>6/1/19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23B4-3B5E-8346-A2B7-A2AD42C6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8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5BC2-0FDC-434E-A9B5-AC74F4FA3979}" type="datetimeFigureOut">
              <a:rPr lang="en-US" smtClean="0"/>
              <a:t>6/1/19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23B4-3B5E-8346-A2B7-A2AD42C6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2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5BC2-0FDC-434E-A9B5-AC74F4FA3979}" type="datetimeFigureOut">
              <a:rPr lang="en-US" smtClean="0"/>
              <a:t>6/1/19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23B4-3B5E-8346-A2B7-A2AD42C6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8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5BC2-0FDC-434E-A9B5-AC74F4FA3979}" type="datetimeFigureOut">
              <a:rPr lang="en-US" smtClean="0"/>
              <a:t>6/1/19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23B4-3B5E-8346-A2B7-A2AD42C6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1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5BC2-0FDC-434E-A9B5-AC74F4FA3979}" type="datetimeFigureOut">
              <a:rPr lang="en-US" smtClean="0"/>
              <a:t>6/1/19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23B4-3B5E-8346-A2B7-A2AD42C6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4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5BC2-0FDC-434E-A9B5-AC74F4FA3979}" type="datetimeFigureOut">
              <a:rPr lang="en-US" smtClean="0"/>
              <a:t>6/1/19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23B4-3B5E-8346-A2B7-A2AD42C6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7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5BC2-0FDC-434E-A9B5-AC74F4FA3979}" type="datetimeFigureOut">
              <a:rPr lang="en-US" smtClean="0"/>
              <a:t>6/1/19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23B4-3B5E-8346-A2B7-A2AD42C6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5BC2-0FDC-434E-A9B5-AC74F4FA3979}" type="datetimeFigureOut">
              <a:rPr lang="en-US" smtClean="0"/>
              <a:t>6/1/19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23B4-3B5E-8346-A2B7-A2AD42C6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5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5BC2-0FDC-434E-A9B5-AC74F4FA3979}" type="datetimeFigureOut">
              <a:rPr lang="en-US" smtClean="0"/>
              <a:t>6/1/19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23B4-3B5E-8346-A2B7-A2AD42C6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8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55BC2-0FDC-434E-A9B5-AC74F4FA3979}" type="datetimeFigureOut">
              <a:rPr lang="en-US" smtClean="0"/>
              <a:t>6/1/19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23B4-3B5E-8346-A2B7-A2AD42C6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8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55BC2-0FDC-434E-A9B5-AC74F4FA3979}" type="datetimeFigureOut">
              <a:rPr lang="en-US" smtClean="0"/>
              <a:t>6/1/19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F23B4-3B5E-8346-A2B7-A2AD42C62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62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Can We Cause Someone Excessive Sorrow?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G</a:t>
            </a:r>
            <a:r>
              <a:rPr lang="en-US" sz="4200" dirty="0" smtClean="0"/>
              <a:t>odly sorrow – mourning over our sins – is what causes us to cease sinning </a:t>
            </a:r>
            <a:r>
              <a:rPr lang="en-US" sz="3600" dirty="0" smtClean="0"/>
              <a:t>(2 Cor. 7.9-11)</a:t>
            </a:r>
            <a:r>
              <a:rPr lang="en-US" sz="4200" dirty="0" smtClean="0"/>
              <a:t>. Then, when Jesus REMOVES our sins it gives us a good, clean conscience </a:t>
            </a:r>
            <a:r>
              <a:rPr lang="en-US" sz="3600" dirty="0" smtClean="0"/>
              <a:t>(1 Peter 3.21)</a:t>
            </a:r>
            <a:r>
              <a:rPr lang="en-US" sz="4200" dirty="0" smtClean="0"/>
              <a:t>.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45557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Can We Cause Someone Excessive Sorrow?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G</a:t>
            </a:r>
            <a:r>
              <a:rPr lang="en-US" sz="4200" dirty="0" smtClean="0"/>
              <a:t>odly sorrow – mourning over our sins – is what causes us to cease sinning </a:t>
            </a:r>
            <a:r>
              <a:rPr lang="en-US" sz="3600" dirty="0" smtClean="0"/>
              <a:t>(2 Cor. 7.9-11)</a:t>
            </a:r>
            <a:r>
              <a:rPr lang="en-US" sz="4200" dirty="0" smtClean="0"/>
              <a:t>. Then, when Jesus REMOVES our sins it gives us a good, clean conscience </a:t>
            </a:r>
            <a:r>
              <a:rPr lang="en-US" sz="3600" dirty="0" smtClean="0"/>
              <a:t>(1 Peter 3.21)</a:t>
            </a:r>
            <a:r>
              <a:rPr lang="en-US" sz="4200" dirty="0" smtClean="0"/>
              <a:t>. Keeping a sinner in a sorrowful condition forces them to REMEMBER their sins when God has forgiven them </a:t>
            </a:r>
            <a:r>
              <a:rPr lang="en-US" sz="3600" dirty="0" smtClean="0"/>
              <a:t>(Luke 15)</a:t>
            </a:r>
            <a:r>
              <a:rPr lang="en-US" sz="4200" dirty="0" smtClean="0"/>
              <a:t>.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85423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Are Some of Satan’s Tactics?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We REFUSE their repentance.</a:t>
            </a:r>
          </a:p>
          <a:p>
            <a:endParaRPr lang="en-US" sz="2400" dirty="0" smtClean="0"/>
          </a:p>
          <a:p>
            <a:r>
              <a:rPr lang="en-US" sz="3600" dirty="0" smtClean="0"/>
              <a:t>We RETALIATE in vengeance.</a:t>
            </a:r>
          </a:p>
          <a:p>
            <a:endParaRPr lang="en-US" sz="2400" dirty="0" smtClean="0"/>
          </a:p>
          <a:p>
            <a:r>
              <a:rPr lang="en-US" sz="3600" dirty="0" smtClean="0"/>
              <a:t>We keep RECORDS of their wrongs.</a:t>
            </a:r>
          </a:p>
          <a:p>
            <a:endParaRPr lang="en-US" sz="2400" dirty="0" smtClean="0"/>
          </a:p>
          <a:p>
            <a:r>
              <a:rPr lang="en-US" sz="3600" dirty="0" smtClean="0"/>
              <a:t>We REMIND them of their wrongs.</a:t>
            </a:r>
          </a:p>
          <a:p>
            <a:endParaRPr lang="en-US" sz="2400" dirty="0" smtClean="0"/>
          </a:p>
          <a:p>
            <a:r>
              <a:rPr lang="en-US" sz="3600" dirty="0" smtClean="0"/>
              <a:t>We REACT suspiciously to everything they do.</a:t>
            </a:r>
          </a:p>
        </p:txBody>
      </p:sp>
    </p:spTree>
    <p:extLst>
      <p:ext uri="{BB962C8B-B14F-4D97-AF65-F5344CB8AC3E}">
        <p14:creationId xmlns:p14="http://schemas.microsoft.com/office/powerpoint/2010/main" val="18056035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36484" cy="4351338"/>
          </a:xfrm>
        </p:spPr>
        <p:txBody>
          <a:bodyPr>
            <a:noAutofit/>
          </a:bodyPr>
          <a:lstStyle/>
          <a:p>
            <a:r>
              <a:rPr lang="en-US" sz="4000" dirty="0"/>
              <a:t>Showing no mercy is a demonic </a:t>
            </a:r>
            <a:r>
              <a:rPr lang="en-US" sz="4000" dirty="0" smtClean="0"/>
              <a:t>characteristic: </a:t>
            </a:r>
            <a:r>
              <a:rPr lang="en-US" sz="4000" dirty="0"/>
              <a:t>We REVEAL a corrupt heart that REFUSES to be like God – who desires </a:t>
            </a:r>
            <a:r>
              <a:rPr lang="en-US" sz="4000" dirty="0" smtClean="0"/>
              <a:t>RECONCILIATION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Why Is Forgiveness Necessary?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858980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36484" cy="4351338"/>
          </a:xfrm>
        </p:spPr>
        <p:txBody>
          <a:bodyPr>
            <a:noAutofit/>
          </a:bodyPr>
          <a:lstStyle/>
          <a:p>
            <a:r>
              <a:rPr lang="en-US" sz="4000" dirty="0"/>
              <a:t>Showing no mercy is a demonic </a:t>
            </a:r>
            <a:r>
              <a:rPr lang="en-US" sz="4000" dirty="0" smtClean="0"/>
              <a:t>characteristic: </a:t>
            </a:r>
            <a:r>
              <a:rPr lang="en-US" sz="4000" dirty="0"/>
              <a:t>We REVEAL a corrupt heart that REFUSES to be like God – who desires RECONCILIATION – thereby REPLICATING Satan – who RENOUNCES the purpose of the cross (forgiveness</a:t>
            </a:r>
            <a:r>
              <a:rPr lang="en-US" sz="4000" dirty="0" smtClean="0"/>
              <a:t>).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Why Is Forgiveness Necessary?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9118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36484" cy="4351338"/>
          </a:xfrm>
        </p:spPr>
        <p:txBody>
          <a:bodyPr>
            <a:noAutofit/>
          </a:bodyPr>
          <a:lstStyle/>
          <a:p>
            <a:r>
              <a:rPr lang="en-US" sz="4000" dirty="0"/>
              <a:t>Showing no mercy is a demonic </a:t>
            </a:r>
            <a:r>
              <a:rPr lang="en-US" sz="4000" dirty="0" smtClean="0"/>
              <a:t>characteristic: </a:t>
            </a:r>
            <a:r>
              <a:rPr lang="en-US" sz="4000" dirty="0"/>
              <a:t>We REVEAL a corrupt heart that REFUSES to be like God – who desires RECONCILIATION – thereby REPLICATING Satan – who RENOUNCES the purpose of the cross (forgiveness). An unforgiving nature is the antithesis of the gospel – it is not true RELIGION and it shows no REVERENCE for Jesus</a:t>
            </a:r>
            <a:r>
              <a:rPr lang="en-US" sz="4000" dirty="0" smtClean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Why Is Forgiveness Necessary?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4460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296</Words>
  <Application>Microsoft Macintosh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Corbel</vt:lpstr>
      <vt:lpstr>Arial</vt:lpstr>
      <vt:lpstr>Office Theme</vt:lpstr>
      <vt:lpstr>PowerPoint Presentation</vt:lpstr>
      <vt:lpstr>How Can We Cause Someone Excessive Sorrow?</vt:lpstr>
      <vt:lpstr>How Can We Cause Someone Excessive Sorrow?</vt:lpstr>
      <vt:lpstr>What Are Some of Satan’s Tactics?</vt:lpstr>
      <vt:lpstr>Why Is Forgiveness Necessary?</vt:lpstr>
      <vt:lpstr>Why Is Forgiveness Necessary?</vt:lpstr>
      <vt:lpstr>Why Is Forgiveness Necessary?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15</cp:revision>
  <dcterms:created xsi:type="dcterms:W3CDTF">2019-06-01T22:26:42Z</dcterms:created>
  <dcterms:modified xsi:type="dcterms:W3CDTF">2019-06-02T05:26:58Z</dcterms:modified>
</cp:coreProperties>
</file>