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456" r:id="rId2"/>
    <p:sldId id="5457" r:id="rId3"/>
    <p:sldId id="5458" r:id="rId4"/>
    <p:sldId id="5459" r:id="rId5"/>
    <p:sldId id="5460" r:id="rId6"/>
    <p:sldId id="54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011" autoAdjust="0"/>
    <p:restoredTop sz="94660"/>
  </p:normalViewPr>
  <p:slideViewPr>
    <p:cSldViewPr snapToGrid="0">
      <p:cViewPr varScale="1">
        <p:scale>
          <a:sx n="69" d="100"/>
          <a:sy n="69" d="100"/>
        </p:scale>
        <p:origin x="78" y="3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175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395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759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dirty="0"/>
              <a:t>Click to edit Master title style</a:t>
            </a:r>
          </a:p>
        </p:txBody>
      </p:sp>
      <p:sp>
        <p:nvSpPr>
          <p:cNvPr id="3" name="Content Placeholder 2"/>
          <p:cNvSpPr>
            <a:spLocks noGrp="1"/>
          </p:cNvSpPr>
          <p:nvPr>
            <p:ph idx="1"/>
          </p:nvPr>
        </p:nvSpPr>
        <p:spPr/>
        <p:txBody>
          <a:bodyPr/>
          <a:lstStyle>
            <a:lvl1pPr marL="0" indent="0">
              <a:spcBef>
                <a:spcPts val="0"/>
              </a:spcBef>
              <a:buNone/>
              <a:defRPr b="1">
                <a:solidFill>
                  <a:schemeClr val="bg1"/>
                </a:solidFill>
                <a:latin typeface="Corbel" charset="0"/>
                <a:ea typeface="Corbel" charset="0"/>
                <a:cs typeface="Corbel" charset="0"/>
              </a:defRPr>
            </a:lvl1pPr>
            <a:lvl2pPr marL="0" indent="0">
              <a:spcBef>
                <a:spcPts val="0"/>
              </a:spcBef>
              <a:buNone/>
              <a:defRPr b="1">
                <a:solidFill>
                  <a:schemeClr val="bg1"/>
                </a:solidFill>
                <a:latin typeface="Corbel" charset="0"/>
                <a:ea typeface="Corbel" charset="0"/>
                <a:cs typeface="Corbel" charset="0"/>
              </a:defRPr>
            </a:lvl2pPr>
            <a:lvl3pPr marL="0" indent="0">
              <a:spcBef>
                <a:spcPts val="0"/>
              </a:spcBef>
              <a:buNone/>
              <a:defRPr b="1">
                <a:solidFill>
                  <a:schemeClr val="bg1"/>
                </a:solidFill>
                <a:latin typeface="Corbel" charset="0"/>
                <a:ea typeface="Corbel" charset="0"/>
                <a:cs typeface="Corbel" charset="0"/>
              </a:defRPr>
            </a:lvl3pPr>
            <a:lvl4pPr marL="0" indent="0">
              <a:spcBef>
                <a:spcPts val="0"/>
              </a:spcBef>
              <a:buNone/>
              <a:defRPr b="1">
                <a:solidFill>
                  <a:schemeClr val="bg1"/>
                </a:solidFill>
                <a:latin typeface="Corbel" charset="0"/>
                <a:ea typeface="Corbel" charset="0"/>
                <a:cs typeface="Corbel" charset="0"/>
              </a:defRPr>
            </a:lvl4pPr>
            <a:lvl5pPr marL="0" indent="0">
              <a:spcBef>
                <a:spcPts val="0"/>
              </a:spcBef>
              <a:buNone/>
              <a:defRPr b="1">
                <a:solidFill>
                  <a:schemeClr val="bg1"/>
                </a:solidFill>
                <a:latin typeface="Corbel" charset="0"/>
                <a:ea typeface="Corbel" charset="0"/>
                <a:cs typeface="Corbe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073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83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458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4234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281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108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335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5B1C95-0EC5-B742-A4B3-FF60989C5A1C}" type="datetimeFigureOut">
              <a:rPr lang="en-US" smtClean="0">
                <a:solidFill>
                  <a:prstClr val="black">
                    <a:tint val="75000"/>
                  </a:prstClr>
                </a:solidFill>
              </a:rPr>
              <a:pPr/>
              <a:t>5/2/2019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24980B9-54F2-5344-B432-0060C4F6C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593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55B1C95-0EC5-B742-A4B3-FF60989C5A1C}" type="datetimeFigureOut">
              <a:rPr lang="en-US" smtClean="0">
                <a:solidFill>
                  <a:prstClr val="black">
                    <a:tint val="75000"/>
                  </a:prstClr>
                </a:solidFill>
                <a:latin typeface="Calibri" panose="020F0502020204030204"/>
                <a:cs typeface=""/>
              </a:rPr>
              <a:pPr fontAlgn="auto">
                <a:spcBef>
                  <a:spcPts val="0"/>
                </a:spcBef>
                <a:spcAft>
                  <a:spcPts val="0"/>
                </a:spcAft>
              </a:pPr>
              <a:t>5/2/2019</a:t>
            </a:fld>
            <a:endParaRPr lang="en-US">
              <a:solidFill>
                <a:prstClr val="black">
                  <a:tint val="75000"/>
                </a:prstClr>
              </a:solidFill>
              <a:latin typeface="Calibri" panose="020F0502020204030204"/>
              <a:cs typeface=""/>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panose="020F0502020204030204"/>
              <a:cs typeface=""/>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24980B9-54F2-5344-B432-0060C4F6C1EB}" type="slidenum">
              <a:rPr lang="en-US" smtClean="0">
                <a:solidFill>
                  <a:prstClr val="black">
                    <a:tint val="75000"/>
                  </a:prstClr>
                </a:solidFill>
                <a:latin typeface="Calibri" panose="020F0502020204030204"/>
                <a:cs typeface=""/>
              </a:rPr>
              <a:pPr fontAlgn="auto">
                <a:spcBef>
                  <a:spcPts val="0"/>
                </a:spcBef>
                <a:spcAft>
                  <a:spcPts val="0"/>
                </a:spcAft>
              </a:pPr>
              <a:t>‹#›</a:t>
            </a:fld>
            <a:endParaRPr lang="en-US">
              <a:solidFill>
                <a:prstClr val="black">
                  <a:tint val="75000"/>
                </a:prstClr>
              </a:solidFill>
              <a:latin typeface="Calibri" panose="020F0502020204030204"/>
              <a:cs typeface=""/>
            </a:endParaRPr>
          </a:p>
        </p:txBody>
      </p:sp>
    </p:spTree>
    <p:extLst>
      <p:ext uri="{BB962C8B-B14F-4D97-AF65-F5344CB8AC3E}">
        <p14:creationId xmlns:p14="http://schemas.microsoft.com/office/powerpoint/2010/main" val="3806053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82690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This DESCRIBES Your Spouse/Future Spouse:</a:t>
            </a:r>
          </a:p>
        </p:txBody>
      </p:sp>
      <p:sp>
        <p:nvSpPr>
          <p:cNvPr id="3" name="Content Placeholder 2"/>
          <p:cNvSpPr>
            <a:spLocks noGrp="1"/>
          </p:cNvSpPr>
          <p:nvPr>
            <p:ph idx="1"/>
          </p:nvPr>
        </p:nvSpPr>
        <p:spPr/>
        <p:txBody>
          <a:bodyPr>
            <a:normAutofit/>
          </a:bodyPr>
          <a:lstStyle/>
          <a:p>
            <a:pPr algn="ctr"/>
            <a:r>
              <a:rPr lang="en-US" sz="6600" dirty="0"/>
              <a:t>for all have SINNED and fall SHORT of the glory of God</a:t>
            </a:r>
          </a:p>
          <a:p>
            <a:pPr algn="ctr"/>
            <a:r>
              <a:rPr lang="en-US" sz="3200" dirty="0"/>
              <a:t>Romans 3.23; 5.6, 8,10</a:t>
            </a:r>
          </a:p>
        </p:txBody>
      </p:sp>
    </p:spTree>
    <p:extLst>
      <p:ext uri="{BB962C8B-B14F-4D97-AF65-F5344CB8AC3E}">
        <p14:creationId xmlns:p14="http://schemas.microsoft.com/office/powerpoint/2010/main" val="1553048495"/>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Jesus TREAT Sinners?</a:t>
            </a:r>
          </a:p>
        </p:txBody>
      </p:sp>
      <p:sp>
        <p:nvSpPr>
          <p:cNvPr id="3" name="Content Placeholder 2"/>
          <p:cNvSpPr>
            <a:spLocks noGrp="1"/>
          </p:cNvSpPr>
          <p:nvPr>
            <p:ph idx="1"/>
          </p:nvPr>
        </p:nvSpPr>
        <p:spPr/>
        <p:txBody>
          <a:bodyPr>
            <a:normAutofit/>
          </a:bodyPr>
          <a:lstStyle/>
          <a:p>
            <a:r>
              <a:rPr lang="en-US" sz="3000" dirty="0"/>
              <a:t>As Jesus LOVED sinners, love your spouse, </a:t>
            </a:r>
            <a:r>
              <a:rPr lang="en-US" dirty="0"/>
              <a:t>Rom. 5.6-8</a:t>
            </a:r>
          </a:p>
          <a:p>
            <a:endParaRPr lang="en-US" sz="4000" dirty="0"/>
          </a:p>
          <a:p>
            <a:r>
              <a:rPr lang="en-US" sz="3000" dirty="0"/>
              <a:t>As Jesus SERVED sinners, serve your spouse, </a:t>
            </a:r>
            <a:r>
              <a:rPr lang="en-US" dirty="0"/>
              <a:t>5.8</a:t>
            </a:r>
          </a:p>
          <a:p>
            <a:endParaRPr lang="en-US" sz="4000" dirty="0"/>
          </a:p>
          <a:p>
            <a:r>
              <a:rPr lang="en-US" sz="3000" dirty="0"/>
              <a:t>As Jesus ENDURED sinners, endure with your spouse,</a:t>
            </a:r>
            <a:r>
              <a:rPr lang="en-US" dirty="0"/>
              <a:t> 5.6, 8, 10</a:t>
            </a:r>
          </a:p>
          <a:p>
            <a:endParaRPr lang="en-US" sz="4000" dirty="0"/>
          </a:p>
          <a:p>
            <a:r>
              <a:rPr lang="en-US" sz="3000" dirty="0"/>
              <a:t>As Jesus FORGAVE sinners, forgive your spouse, 1, </a:t>
            </a:r>
            <a:r>
              <a:rPr lang="en-US" dirty="0"/>
              <a:t>9a, 10-11</a:t>
            </a:r>
          </a:p>
        </p:txBody>
      </p:sp>
    </p:spTree>
    <p:extLst>
      <p:ext uri="{BB962C8B-B14F-4D97-AF65-F5344CB8AC3E}">
        <p14:creationId xmlns:p14="http://schemas.microsoft.com/office/powerpoint/2010/main" val="1569809827"/>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140839"/>
            <a:ext cx="11049000" cy="4576323"/>
          </a:xfrm>
        </p:spPr>
        <p:txBody>
          <a:bodyPr>
            <a:noAutofit/>
          </a:bodyPr>
          <a:lstStyle/>
          <a:p>
            <a:r>
              <a:rPr lang="en-US" sz="5400" dirty="0"/>
              <a:t>Marriage can be PEACEFUL when we lovingly serve one another, and give and receive grace and forgiveness. But for that ATMOSPHERE to exist, we must treat our spouse as Jesus treated sinners.</a:t>
            </a:r>
          </a:p>
        </p:txBody>
      </p:sp>
    </p:spTree>
    <p:extLst>
      <p:ext uri="{BB962C8B-B14F-4D97-AF65-F5344CB8AC3E}">
        <p14:creationId xmlns:p14="http://schemas.microsoft.com/office/powerpoint/2010/main" val="195715899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83093"/>
            <a:ext cx="10515600" cy="3091815"/>
          </a:xfrm>
        </p:spPr>
        <p:txBody>
          <a:bodyPr>
            <a:normAutofit fontScale="92500"/>
          </a:bodyPr>
          <a:lstStyle/>
          <a:p>
            <a:pPr algn="ctr"/>
            <a:r>
              <a:rPr lang="en-US" sz="7200" dirty="0"/>
              <a:t>Remember, while Romans 3.23 describes your spouse, it also describes YOU.</a:t>
            </a:r>
            <a:endParaRPr lang="en-US" sz="3200" dirty="0"/>
          </a:p>
        </p:txBody>
      </p:sp>
    </p:spTree>
    <p:extLst>
      <p:ext uri="{BB962C8B-B14F-4D97-AF65-F5344CB8AC3E}">
        <p14:creationId xmlns:p14="http://schemas.microsoft.com/office/powerpoint/2010/main" val="964191059"/>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14450"/>
            <a:ext cx="10515600" cy="4229100"/>
          </a:xfrm>
        </p:spPr>
        <p:txBody>
          <a:bodyPr>
            <a:normAutofit/>
          </a:bodyPr>
          <a:lstStyle/>
          <a:p>
            <a:pPr algn="ctr"/>
            <a:r>
              <a:rPr lang="en-US" sz="6400" dirty="0"/>
              <a:t>As husband and wife, this describes the both of you: heirs TOGETHER of God’s grace, the gift of eternal life.</a:t>
            </a:r>
          </a:p>
          <a:p>
            <a:pPr algn="ctr"/>
            <a:r>
              <a:rPr lang="en-US" sz="3200" dirty="0"/>
              <a:t>1 Peter 3.7</a:t>
            </a:r>
          </a:p>
        </p:txBody>
      </p:sp>
    </p:spTree>
    <p:extLst>
      <p:ext uri="{BB962C8B-B14F-4D97-AF65-F5344CB8AC3E}">
        <p14:creationId xmlns:p14="http://schemas.microsoft.com/office/powerpoint/2010/main" val="247528351"/>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Corbel</vt:lpstr>
      <vt:lpstr>1_Office Theme</vt:lpstr>
      <vt:lpstr>PowerPoint Presentation</vt:lpstr>
      <vt:lpstr>This DESCRIBES Your Spouse/Future Spouse:</vt:lpstr>
      <vt:lpstr>How Did Jesus TREAT Sinners?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1</cp:revision>
  <dcterms:created xsi:type="dcterms:W3CDTF">2019-05-02T23:06:45Z</dcterms:created>
  <dcterms:modified xsi:type="dcterms:W3CDTF">2019-05-02T23:07:16Z</dcterms:modified>
</cp:coreProperties>
</file>