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692"/>
  </p:normalViewPr>
  <p:slideViewPr>
    <p:cSldViewPr snapToGrid="0" snapToObjects="1" showGuides="1">
      <p:cViewPr varScale="1">
        <p:scale>
          <a:sx n="110" d="100"/>
          <a:sy n="110" d="100"/>
        </p:scale>
        <p:origin x="7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19E9-24DC-2D4C-B451-042709ED42BC}" type="datetimeFigureOut">
              <a:rPr lang="en-US" smtClean="0"/>
              <a:t>5/12/19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8C275-D54A-C742-8642-581D5BC02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2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4B1-304C-A848-9B4C-2DDB63DDD365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CBB-65AC-7D4E-B6AE-7AE376E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4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4B1-304C-A848-9B4C-2DDB63DDD365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CBB-65AC-7D4E-B6AE-7AE376E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2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4B1-304C-A848-9B4C-2DDB63DDD365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CBB-65AC-7D4E-B6AE-7AE376E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4B1-304C-A848-9B4C-2DDB63DDD365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CBB-65AC-7D4E-B6AE-7AE376E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4B1-304C-A848-9B4C-2DDB63DDD365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CBB-65AC-7D4E-B6AE-7AE376E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4B1-304C-A848-9B4C-2DDB63DDD365}" type="datetimeFigureOut">
              <a:rPr lang="en-US" smtClean="0"/>
              <a:t>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CBB-65AC-7D4E-B6AE-7AE376E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4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4B1-304C-A848-9B4C-2DDB63DDD365}" type="datetimeFigureOut">
              <a:rPr lang="en-US" smtClean="0"/>
              <a:t>5/11/19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CBB-65AC-7D4E-B6AE-7AE376E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8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4B1-304C-A848-9B4C-2DDB63DDD365}" type="datetimeFigureOut">
              <a:rPr lang="en-US" smtClean="0"/>
              <a:t>5/11/19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CBB-65AC-7D4E-B6AE-7AE376E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4B1-304C-A848-9B4C-2DDB63DDD365}" type="datetimeFigureOut">
              <a:rPr lang="en-US" smtClean="0"/>
              <a:t>5/11/19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CBB-65AC-7D4E-B6AE-7AE376E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4B1-304C-A848-9B4C-2DDB63DDD365}" type="datetimeFigureOut">
              <a:rPr lang="en-US" smtClean="0"/>
              <a:t>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CBB-65AC-7D4E-B6AE-7AE376E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4B1-304C-A848-9B4C-2DDB63DDD365}" type="datetimeFigureOut">
              <a:rPr lang="en-US" smtClean="0"/>
              <a:t>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CBB-65AC-7D4E-B6AE-7AE376E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44B1-304C-A848-9B4C-2DDB63DDD365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42CBB-65AC-7D4E-B6AE-7AE376E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7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95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STANDARD Set by God-Fearing Mothers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my INSTRUCTIONS, 2</a:t>
            </a:r>
          </a:p>
          <a:p>
            <a:endParaRPr lang="en-US" dirty="0" smtClean="0"/>
          </a:p>
          <a:p>
            <a:r>
              <a:rPr lang="en-US" dirty="0" smtClean="0"/>
              <a:t>RESPECT your VOWS, 2</a:t>
            </a:r>
          </a:p>
          <a:p>
            <a:endParaRPr lang="en-US" dirty="0" smtClean="0"/>
          </a:p>
          <a:p>
            <a:r>
              <a:rPr lang="en-US" dirty="0" smtClean="0"/>
              <a:t>REFRAIN from IMMORALITY, 3</a:t>
            </a:r>
          </a:p>
          <a:p>
            <a:endParaRPr lang="en-US" dirty="0" smtClean="0"/>
          </a:p>
          <a:p>
            <a:r>
              <a:rPr lang="en-US" dirty="0" smtClean="0"/>
              <a:t>RESIST forces that inhibit SELF-CONTROL, 4-5</a:t>
            </a:r>
          </a:p>
          <a:p>
            <a:endParaRPr lang="en-US" dirty="0" smtClean="0"/>
          </a:p>
          <a:p>
            <a:r>
              <a:rPr lang="en-US" dirty="0" smtClean="0"/>
              <a:t>REINFORCE the NEEDY, 8-9</a:t>
            </a:r>
          </a:p>
        </p:txBody>
      </p:sp>
    </p:spTree>
    <p:extLst>
      <p:ext uri="{BB962C8B-B14F-4D97-AF65-F5344CB8AC3E}">
        <p14:creationId xmlns:p14="http://schemas.microsoft.com/office/powerpoint/2010/main" val="1360875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5085"/>
            <a:ext cx="10515600" cy="260783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As king, rule SOBERLY not SELFISHLY – use your POWER for the POWERLESS.</a:t>
            </a:r>
          </a:p>
        </p:txBody>
      </p:sp>
    </p:spTree>
    <p:extLst>
      <p:ext uri="{BB962C8B-B14F-4D97-AF65-F5344CB8AC3E}">
        <p14:creationId xmlns:p14="http://schemas.microsoft.com/office/powerpoint/2010/main" val="89200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58571"/>
            <a:ext cx="10515600" cy="1740859"/>
          </a:xfrm>
        </p:spPr>
        <p:txBody>
          <a:bodyPr>
            <a:normAutofit lnSpcReduction="10000"/>
          </a:bodyPr>
          <a:lstStyle/>
          <a:p>
            <a:r>
              <a:rPr lang="en-US" sz="6000" dirty="0" smtClean="0"/>
              <a:t>What is wise for God’s KINGS, is wise for God’s CHILDREN.</a:t>
            </a:r>
          </a:p>
        </p:txBody>
      </p:sp>
    </p:spTree>
    <p:extLst>
      <p:ext uri="{BB962C8B-B14F-4D97-AF65-F5344CB8AC3E}">
        <p14:creationId xmlns:p14="http://schemas.microsoft.com/office/powerpoint/2010/main" val="6739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61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Corbel</vt:lpstr>
      <vt:lpstr>Arial</vt:lpstr>
      <vt:lpstr>Office Theme</vt:lpstr>
      <vt:lpstr>PowerPoint Presentation</vt:lpstr>
      <vt:lpstr>The STANDARD Set by God-Fearing Mothers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11</cp:revision>
  <dcterms:created xsi:type="dcterms:W3CDTF">2019-05-12T04:04:03Z</dcterms:created>
  <dcterms:modified xsi:type="dcterms:W3CDTF">2019-05-12T18:44:06Z</dcterms:modified>
</cp:coreProperties>
</file>