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0"/>
    <p:restoredTop sz="94692"/>
  </p:normalViewPr>
  <p:slideViewPr>
    <p:cSldViewPr snapToGrid="0" snapToObjects="1" showGuides="1">
      <p:cViewPr>
        <p:scale>
          <a:sx n="77" d="100"/>
          <a:sy n="77" d="100"/>
        </p:scale>
        <p:origin x="144" y="8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B72-5E6B-974F-9D66-1AD866A8FE1E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79F-FFB6-5848-8214-1B1C6CB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5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B72-5E6B-974F-9D66-1AD866A8FE1E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79F-FFB6-5848-8214-1B1C6CB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8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B72-5E6B-974F-9D66-1AD866A8FE1E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79F-FFB6-5848-8214-1B1C6CB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6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B72-5E6B-974F-9D66-1AD866A8FE1E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79F-FFB6-5848-8214-1B1C6CB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3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B72-5E6B-974F-9D66-1AD866A8FE1E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79F-FFB6-5848-8214-1B1C6CB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B72-5E6B-974F-9D66-1AD866A8FE1E}" type="datetimeFigureOut">
              <a:rPr lang="en-US" smtClean="0"/>
              <a:t>5/5/19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79F-FFB6-5848-8214-1B1C6CB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0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B72-5E6B-974F-9D66-1AD866A8FE1E}" type="datetimeFigureOut">
              <a:rPr lang="en-US" smtClean="0"/>
              <a:t>5/5/19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79F-FFB6-5848-8214-1B1C6CB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5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B72-5E6B-974F-9D66-1AD866A8FE1E}" type="datetimeFigureOut">
              <a:rPr lang="en-US" smtClean="0"/>
              <a:t>5/5/19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79F-FFB6-5848-8214-1B1C6CB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2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B72-5E6B-974F-9D66-1AD866A8FE1E}" type="datetimeFigureOut">
              <a:rPr lang="en-US" smtClean="0"/>
              <a:t>5/5/19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79F-FFB6-5848-8214-1B1C6CB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B72-5E6B-974F-9D66-1AD866A8FE1E}" type="datetimeFigureOut">
              <a:rPr lang="en-US" smtClean="0"/>
              <a:t>5/5/19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79F-FFB6-5848-8214-1B1C6CB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7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B72-5E6B-974F-9D66-1AD866A8FE1E}" type="datetimeFigureOut">
              <a:rPr lang="en-US" smtClean="0"/>
              <a:t>5/5/19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AD79F-FFB6-5848-8214-1B1C6CB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7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BB72-5E6B-974F-9D66-1AD866A8FE1E}" type="datetimeFigureOut">
              <a:rPr lang="en-US" smtClean="0"/>
              <a:t>5/5/19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AD79F-FFB6-5848-8214-1B1C6CB5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7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62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936"/>
            <a:ext cx="10515600" cy="4312129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“</a:t>
            </a:r>
            <a:r>
              <a:rPr lang="mr-IN" sz="5400" dirty="0" smtClean="0"/>
              <a:t>…</a:t>
            </a:r>
            <a:r>
              <a:rPr lang="en-US" sz="5400" dirty="0" smtClean="0"/>
              <a:t>you yourselves like living stones are being built up as a spiritual house, to be a holy priesthood, to offer spiritual sacrifices acceptable to God through Jesus Christ.”</a:t>
            </a:r>
          </a:p>
          <a:p>
            <a:pPr algn="ctr"/>
            <a:r>
              <a:rPr lang="en-US" sz="3200" dirty="0" smtClean="0"/>
              <a:t>1 Peter 2.5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885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acrifices Acceptable Through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Sacrifices must follow a pattern and must cost something and must be motivated by faith and love.</a:t>
            </a:r>
          </a:p>
          <a:p>
            <a:endParaRPr lang="en-US" sz="800" dirty="0" smtClean="0"/>
          </a:p>
          <a:p>
            <a:r>
              <a:rPr lang="en-US" sz="2200" dirty="0" smtClean="0"/>
              <a:t>(</a:t>
            </a:r>
            <a:r>
              <a:rPr lang="en-US" sz="2200" dirty="0" smtClean="0"/>
              <a:t>Lev. 1.2-8; 9.16; 2 Sam. 24.24; John 4.24; 2 Tim. 1.13; 3.16-17; Col. 3.17</a:t>
            </a:r>
            <a:r>
              <a:rPr lang="en-US" sz="2200" smtClean="0"/>
              <a:t>; Micah 6.8)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7132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1933"/>
            <a:ext cx="10515600" cy="4074134"/>
          </a:xfrm>
        </p:spPr>
        <p:txBody>
          <a:bodyPr>
            <a:normAutofit/>
          </a:bodyPr>
          <a:lstStyle/>
          <a:p>
            <a:r>
              <a:rPr lang="en-US" sz="3400" dirty="0" smtClean="0"/>
              <a:t>The sacrifice of your faith: </a:t>
            </a:r>
            <a:r>
              <a:rPr lang="en-US" sz="3200" dirty="0" smtClean="0"/>
              <a:t>Phil. 2.17; Gal. 5.6</a:t>
            </a:r>
          </a:p>
          <a:p>
            <a:endParaRPr lang="en-US" sz="3400" dirty="0" smtClean="0"/>
          </a:p>
          <a:p>
            <a:r>
              <a:rPr lang="en-US" sz="3400" dirty="0" smtClean="0"/>
              <a:t>The sacrifice of your prosperity: </a:t>
            </a:r>
            <a:r>
              <a:rPr lang="en-US" sz="3200" dirty="0" smtClean="0"/>
              <a:t>Phil. 4.15-19; Heb. 13.16</a:t>
            </a:r>
          </a:p>
          <a:p>
            <a:endParaRPr lang="en-US" sz="3400" dirty="0"/>
          </a:p>
          <a:p>
            <a:r>
              <a:rPr lang="en-US" sz="3400" dirty="0" smtClean="0"/>
              <a:t>The sacrifice of your </a:t>
            </a:r>
            <a:r>
              <a:rPr lang="en-US" sz="3400" dirty="0"/>
              <a:t>b</a:t>
            </a:r>
            <a:r>
              <a:rPr lang="en-US" sz="3400" dirty="0" smtClean="0"/>
              <a:t>ody: </a:t>
            </a:r>
            <a:r>
              <a:rPr lang="en-US" sz="3200" dirty="0" smtClean="0"/>
              <a:t>Rom. 12.1; </a:t>
            </a:r>
            <a:r>
              <a:rPr lang="nb-NO" sz="3200" dirty="0" smtClean="0"/>
              <a:t>1 Cor. 6.20</a:t>
            </a:r>
            <a:endParaRPr lang="en-US" sz="3200" dirty="0" smtClean="0"/>
          </a:p>
          <a:p>
            <a:endParaRPr lang="en-US" sz="3400" dirty="0"/>
          </a:p>
          <a:p>
            <a:r>
              <a:rPr lang="en-US" sz="3400" dirty="0" smtClean="0"/>
              <a:t>The sacrifice of your lips: </a:t>
            </a:r>
            <a:r>
              <a:rPr lang="en-US" sz="3200" dirty="0" smtClean="0"/>
              <a:t>Heb. 13.15</a:t>
            </a: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145130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7636"/>
            <a:ext cx="10515600" cy="4922729"/>
          </a:xfrm>
        </p:spPr>
        <p:txBody>
          <a:bodyPr>
            <a:normAutofit/>
          </a:bodyPr>
          <a:lstStyle/>
          <a:p>
            <a:pPr algn="ctr"/>
            <a:r>
              <a:rPr lang="en-US" sz="5200" dirty="0"/>
              <a:t>“But you are a chosen race, a royal priesthood, a holy nation, a people for his own possession, that you may proclaim the </a:t>
            </a:r>
            <a:r>
              <a:rPr lang="en-US" sz="5200" dirty="0" err="1"/>
              <a:t>excellencies</a:t>
            </a:r>
            <a:r>
              <a:rPr lang="en-US" sz="5200" dirty="0"/>
              <a:t> of him who called you out of darkness into his marvelous light</a:t>
            </a:r>
            <a:r>
              <a:rPr lang="en-US" sz="5200" dirty="0" smtClean="0"/>
              <a:t>.”</a:t>
            </a:r>
          </a:p>
          <a:p>
            <a:pPr algn="ctr"/>
            <a:r>
              <a:rPr lang="en-US" sz="3200" dirty="0" smtClean="0"/>
              <a:t>1 </a:t>
            </a:r>
            <a:r>
              <a:rPr lang="en-US" sz="3200" dirty="0"/>
              <a:t>Peter </a:t>
            </a:r>
            <a:r>
              <a:rPr lang="en-US" sz="3200" dirty="0" smtClean="0"/>
              <a:t>2.9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376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181</Words>
  <Application>Microsoft Macintosh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Sacrifices Acceptable Through Jesus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10</cp:revision>
  <dcterms:created xsi:type="dcterms:W3CDTF">2019-05-05T19:14:06Z</dcterms:created>
  <dcterms:modified xsi:type="dcterms:W3CDTF">2019-05-05T22:32:25Z</dcterms:modified>
</cp:coreProperties>
</file>