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/>
    <p:restoredTop sz="94692"/>
  </p:normalViewPr>
  <p:slideViewPr>
    <p:cSldViewPr snapToGrid="0" snapToObjects="1" showGuides="1">
      <p:cViewPr varScale="1">
        <p:scale>
          <a:sx n="110" d="100"/>
          <a:sy n="110" d="100"/>
        </p:scale>
        <p:origin x="72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9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7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1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2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3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89813-FD20-3F47-9F18-7F969E7A7F88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A405-06E1-374A-B65D-2B63B9FE4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6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Be Impressed with God’s Power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God’s power demands our </a:t>
            </a:r>
            <a:r>
              <a:rPr lang="en-US" sz="3200" i="1" dirty="0" smtClean="0"/>
              <a:t>response</a:t>
            </a:r>
            <a:r>
              <a:rPr lang="en-US" sz="3200" dirty="0" smtClean="0"/>
              <a:t> </a:t>
            </a:r>
            <a:r>
              <a:rPr lang="mr-IN" sz="3200" dirty="0" smtClean="0"/>
              <a:t>–</a:t>
            </a:r>
            <a:r>
              <a:rPr lang="en-US" sz="3200" dirty="0" smtClean="0"/>
              <a:t> praise and glory, 1-2</a:t>
            </a:r>
          </a:p>
          <a:p>
            <a:endParaRPr lang="en-US" sz="3200" dirty="0" smtClean="0"/>
          </a:p>
          <a:p>
            <a:r>
              <a:rPr lang="en-US" sz="3200" dirty="0" smtClean="0"/>
              <a:t>God’s power is </a:t>
            </a:r>
            <a:r>
              <a:rPr lang="en-US" sz="3200" i="1" dirty="0" smtClean="0"/>
              <a:t>revealed</a:t>
            </a:r>
            <a:r>
              <a:rPr lang="en-US" sz="3200" dirty="0" smtClean="0"/>
              <a:t> in the storms, 3-9</a:t>
            </a:r>
          </a:p>
          <a:p>
            <a:endParaRPr lang="en-US" sz="3200" dirty="0"/>
          </a:p>
          <a:p>
            <a:r>
              <a:rPr lang="en-US" sz="3200" dirty="0" smtClean="0"/>
              <a:t>God’s power </a:t>
            </a:r>
            <a:r>
              <a:rPr lang="en-US" sz="3200" i="1" dirty="0" smtClean="0"/>
              <a:t>renders</a:t>
            </a:r>
            <a:r>
              <a:rPr lang="en-US" sz="3200" dirty="0" smtClean="0"/>
              <a:t> blessings for His people, 10-11</a:t>
            </a:r>
          </a:p>
        </p:txBody>
      </p:sp>
    </p:spTree>
    <p:extLst>
      <p:ext uri="{BB962C8B-B14F-4D97-AF65-F5344CB8AC3E}">
        <p14:creationId xmlns:p14="http://schemas.microsoft.com/office/powerpoint/2010/main" val="173592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462"/>
            <a:ext cx="10515600" cy="4047076"/>
          </a:xfrm>
        </p:spPr>
        <p:txBody>
          <a:bodyPr>
            <a:noAutofit/>
          </a:bodyPr>
          <a:lstStyle/>
          <a:p>
            <a:r>
              <a:rPr lang="en-US" sz="5600" dirty="0" smtClean="0"/>
              <a:t>During storms, God is addressing and instructing His creation, reminding us of His existence and power, and of our weakness to control </a:t>
            </a:r>
            <a:r>
              <a:rPr lang="en-US" sz="5600" smtClean="0"/>
              <a:t>these things. </a:t>
            </a:r>
            <a:r>
              <a:rPr lang="mr-IN" sz="3600" dirty="0" err="1" smtClean="0"/>
              <a:t>Job</a:t>
            </a:r>
            <a:r>
              <a:rPr lang="mr-IN" sz="3600" dirty="0" smtClean="0"/>
              <a:t> 37.1-13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24794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64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Be Impressed with God’s Power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9</cp:revision>
  <dcterms:created xsi:type="dcterms:W3CDTF">2019-05-12T18:46:36Z</dcterms:created>
  <dcterms:modified xsi:type="dcterms:W3CDTF">2019-05-12T22:46:12Z</dcterms:modified>
</cp:coreProperties>
</file>