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2"/>
  </p:normalViewPr>
  <p:slideViewPr>
    <p:cSldViewPr snapToGrid="0" snapToObjects="1" showGuides="1">
      <p:cViewPr varScale="1">
        <p:scale>
          <a:sx n="88" d="100"/>
          <a:sy n="88" d="100"/>
        </p:scale>
        <p:origin x="184" y="6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E06E-3694-1E45-B198-1E88A42ED141}" type="datetimeFigureOut">
              <a:rPr lang="en-US" smtClean="0"/>
              <a:t>5/26/19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8C1C-78A0-1146-A118-EEA325EE1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4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E06E-3694-1E45-B198-1E88A42ED141}" type="datetimeFigureOut">
              <a:rPr lang="en-US" smtClean="0"/>
              <a:t>5/26/19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8C1C-78A0-1146-A118-EEA325EE1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75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E06E-3694-1E45-B198-1E88A42ED141}" type="datetimeFigureOut">
              <a:rPr lang="en-US" smtClean="0"/>
              <a:t>5/26/19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8C1C-78A0-1146-A118-EEA325EE1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5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E06E-3694-1E45-B198-1E88A42ED141}" type="datetimeFigureOut">
              <a:rPr lang="en-US" smtClean="0"/>
              <a:t>5/26/19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8C1C-78A0-1146-A118-EEA325EE1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2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E06E-3694-1E45-B198-1E88A42ED141}" type="datetimeFigureOut">
              <a:rPr lang="en-US" smtClean="0"/>
              <a:t>5/26/19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8C1C-78A0-1146-A118-EEA325EE1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1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E06E-3694-1E45-B198-1E88A42ED141}" type="datetimeFigureOut">
              <a:rPr lang="en-US" smtClean="0"/>
              <a:t>5/26/19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8C1C-78A0-1146-A118-EEA325EE1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2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E06E-3694-1E45-B198-1E88A42ED141}" type="datetimeFigureOut">
              <a:rPr lang="en-US" smtClean="0"/>
              <a:t>5/26/19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8C1C-78A0-1146-A118-EEA325EE1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98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E06E-3694-1E45-B198-1E88A42ED141}" type="datetimeFigureOut">
              <a:rPr lang="en-US" smtClean="0"/>
              <a:t>5/26/19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8C1C-78A0-1146-A118-EEA325EE1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2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E06E-3694-1E45-B198-1E88A42ED141}" type="datetimeFigureOut">
              <a:rPr lang="en-US" smtClean="0"/>
              <a:t>5/26/19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8C1C-78A0-1146-A118-EEA325EE1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20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E06E-3694-1E45-B198-1E88A42ED141}" type="datetimeFigureOut">
              <a:rPr lang="en-US" smtClean="0"/>
              <a:t>5/26/19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8C1C-78A0-1146-A118-EEA325EE1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9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E06E-3694-1E45-B198-1E88A42ED141}" type="datetimeFigureOut">
              <a:rPr lang="en-US" smtClean="0"/>
              <a:t>5/26/19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8C1C-78A0-1146-A118-EEA325EE1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2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CE06E-3694-1E45-B198-1E88A42ED141}" type="datetimeFigureOut">
              <a:rPr lang="en-US" smtClean="0"/>
              <a:t>5/26/19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98C1C-78A0-1146-A118-EEA325EE1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4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635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At Least Three Assumptions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This argument assumes that God needs man to glorify Him, </a:t>
            </a:r>
            <a:r>
              <a:rPr lang="en-US" sz="3000" dirty="0" smtClean="0"/>
              <a:t>Isaiah 40.13-14, 28; Psalm 50.10-12; Acts 7.49-50; 17.24-29; Rom. 11.33-36</a:t>
            </a:r>
          </a:p>
          <a:p>
            <a:endParaRPr lang="en-US" sz="3400" dirty="0" smtClean="0"/>
          </a:p>
          <a:p>
            <a:r>
              <a:rPr lang="en-US" sz="3400" dirty="0" smtClean="0"/>
              <a:t>This argument assumes that God is not willing to humble Himself, </a:t>
            </a:r>
            <a:r>
              <a:rPr lang="en-US" sz="3000" dirty="0" smtClean="0"/>
              <a:t>Isaiah 57.15;</a:t>
            </a:r>
            <a:r>
              <a:rPr lang="en-US" sz="3000" dirty="0"/>
              <a:t> Mark 10.45; John </a:t>
            </a:r>
            <a:r>
              <a:rPr lang="en-US" sz="3000" dirty="0" smtClean="0"/>
              <a:t>13; </a:t>
            </a:r>
            <a:r>
              <a:rPr lang="en-US" sz="3000" dirty="0"/>
              <a:t>Phil. </a:t>
            </a:r>
            <a:r>
              <a:rPr lang="en-US" sz="3000" dirty="0" smtClean="0"/>
              <a:t>2.3-8</a:t>
            </a:r>
          </a:p>
          <a:p>
            <a:endParaRPr lang="en-US" sz="3400" dirty="0"/>
          </a:p>
          <a:p>
            <a:r>
              <a:rPr lang="en-US" sz="3400" dirty="0"/>
              <a:t>This argument assumes that God is arrogant </a:t>
            </a:r>
            <a:r>
              <a:rPr lang="en-US" sz="3400" dirty="0" smtClean="0"/>
              <a:t>for demanding obedience per </a:t>
            </a:r>
            <a:r>
              <a:rPr lang="en-US" sz="3400" dirty="0"/>
              <a:t>the challenger's standard</a:t>
            </a:r>
            <a:r>
              <a:rPr lang="en-US" sz="3400" dirty="0" smtClean="0"/>
              <a:t>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453922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Why Does God Exalt Himself?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When God exalts himself, He is simply revealing His true nature and character. </a:t>
            </a:r>
          </a:p>
          <a:p>
            <a:endParaRPr lang="en-US" sz="3400" dirty="0"/>
          </a:p>
          <a:p>
            <a:r>
              <a:rPr lang="en-US" sz="3400" dirty="0" smtClean="0"/>
              <a:t>When God exalts himself, it is the best way for Him to fully satisfy our needs.</a:t>
            </a:r>
          </a:p>
        </p:txBody>
      </p:sp>
    </p:spTree>
    <p:extLst>
      <p:ext uri="{BB962C8B-B14F-4D97-AF65-F5344CB8AC3E}">
        <p14:creationId xmlns:p14="http://schemas.microsoft.com/office/powerpoint/2010/main" val="504104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God Exalts Himself to Benefit Our Souls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We need to worship, praise, and obey Him.</a:t>
            </a:r>
          </a:p>
          <a:p>
            <a:endParaRPr lang="en-US" sz="3400" dirty="0"/>
          </a:p>
          <a:p>
            <a:r>
              <a:rPr lang="en-US" sz="3400" dirty="0" smtClean="0"/>
              <a:t>We must not exalt ourselves, Rom. </a:t>
            </a:r>
            <a:r>
              <a:rPr lang="en-US" sz="3600" dirty="0" smtClean="0"/>
              <a:t>1.20-23; </a:t>
            </a:r>
            <a:r>
              <a:rPr lang="en-US" sz="3400" dirty="0" smtClean="0"/>
              <a:t>12.3, 16; Matt. 5.16</a:t>
            </a:r>
          </a:p>
          <a:p>
            <a:endParaRPr lang="en-US" sz="3400" dirty="0" smtClean="0"/>
          </a:p>
          <a:p>
            <a:r>
              <a:rPr lang="en-US" sz="3400" dirty="0" smtClean="0"/>
              <a:t>We must not make anything more important than Him.</a:t>
            </a:r>
          </a:p>
        </p:txBody>
      </p:sp>
    </p:spTree>
    <p:extLst>
      <p:ext uri="{BB962C8B-B14F-4D97-AF65-F5344CB8AC3E}">
        <p14:creationId xmlns:p14="http://schemas.microsoft.com/office/powerpoint/2010/main" val="747309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6608"/>
            <a:ext cx="10515600" cy="5540355"/>
          </a:xfrm>
        </p:spPr>
        <p:txBody>
          <a:bodyPr>
            <a:noAutofit/>
          </a:bodyPr>
          <a:lstStyle/>
          <a:p>
            <a:r>
              <a:rPr lang="en-US" sz="9600" dirty="0" smtClean="0"/>
              <a:t>God is love and everything He does is an extension of His love.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133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168</Words>
  <Application>Microsoft Macintosh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Corbel</vt:lpstr>
      <vt:lpstr>Arial</vt:lpstr>
      <vt:lpstr>Office Theme</vt:lpstr>
      <vt:lpstr>PowerPoint Presentation</vt:lpstr>
      <vt:lpstr>At Least Three Assumptions</vt:lpstr>
      <vt:lpstr>Why Does God Exalt Himself?</vt:lpstr>
      <vt:lpstr>God Exalts Himself to Benefit Our Souls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11</cp:revision>
  <dcterms:created xsi:type="dcterms:W3CDTF">2019-05-26T17:40:09Z</dcterms:created>
  <dcterms:modified xsi:type="dcterms:W3CDTF">2019-05-26T20:25:30Z</dcterms:modified>
</cp:coreProperties>
</file>