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0" r:id="rId4"/>
    <p:sldId id="257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43"/>
    <p:restoredTop sz="86370"/>
  </p:normalViewPr>
  <p:slideViewPr>
    <p:cSldViewPr snapToGrid="0" snapToObjects="1" showGuides="1">
      <p:cViewPr>
        <p:scale>
          <a:sx n="99" d="100"/>
          <a:sy n="99" d="100"/>
        </p:scale>
        <p:origin x="1152" y="5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4DF7D-8F71-0B49-9FA8-F53A00871561}" type="datetimeFigureOut">
              <a:rPr lang="en-US" smtClean="0"/>
              <a:t>5/18/19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21573-3865-6643-A9A5-B8B5C9D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4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5FE7-2180-B947-BBF5-733BA99CD0FE}" type="datetimeFigureOut">
              <a:rPr lang="en-US" smtClean="0"/>
              <a:t>5/18/19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5368-0C49-F147-89F7-61617059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5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5FE7-2180-B947-BBF5-733BA99CD0FE}" type="datetimeFigureOut">
              <a:rPr lang="en-US" smtClean="0"/>
              <a:t>5/18/19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5368-0C49-F147-89F7-61617059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2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5FE7-2180-B947-BBF5-733BA99CD0FE}" type="datetimeFigureOut">
              <a:rPr lang="en-US" smtClean="0"/>
              <a:t>5/18/19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5368-0C49-F147-89F7-61617059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8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5FE7-2180-B947-BBF5-733BA99CD0FE}" type="datetimeFigureOut">
              <a:rPr lang="en-US" smtClean="0"/>
              <a:t>5/18/19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5368-0C49-F147-89F7-61617059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8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5FE7-2180-B947-BBF5-733BA99CD0FE}" type="datetimeFigureOut">
              <a:rPr lang="en-US" smtClean="0"/>
              <a:t>5/18/19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5368-0C49-F147-89F7-61617059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1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5FE7-2180-B947-BBF5-733BA99CD0FE}" type="datetimeFigureOut">
              <a:rPr lang="en-US" smtClean="0"/>
              <a:t>5/18/19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5368-0C49-F147-89F7-61617059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8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5FE7-2180-B947-BBF5-733BA99CD0FE}" type="datetimeFigureOut">
              <a:rPr lang="en-US" smtClean="0"/>
              <a:t>5/18/19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5368-0C49-F147-89F7-61617059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9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5FE7-2180-B947-BBF5-733BA99CD0FE}" type="datetimeFigureOut">
              <a:rPr lang="en-US" smtClean="0"/>
              <a:t>5/18/19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5368-0C49-F147-89F7-61617059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5FE7-2180-B947-BBF5-733BA99CD0FE}" type="datetimeFigureOut">
              <a:rPr lang="en-US" smtClean="0"/>
              <a:t>5/18/19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5368-0C49-F147-89F7-61617059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3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5FE7-2180-B947-BBF5-733BA99CD0FE}" type="datetimeFigureOut">
              <a:rPr lang="en-US" smtClean="0"/>
              <a:t>5/18/19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5368-0C49-F147-89F7-61617059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2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5FE7-2180-B947-BBF5-733BA99CD0FE}" type="datetimeFigureOut">
              <a:rPr lang="en-US" smtClean="0"/>
              <a:t>5/18/19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5368-0C49-F147-89F7-61617059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E5FE7-2180-B947-BBF5-733BA99CD0FE}" type="datetimeFigureOut">
              <a:rPr lang="en-US" smtClean="0"/>
              <a:t>5/18/19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B5368-0C49-F147-89F7-61617059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2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8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425" y="1188941"/>
            <a:ext cx="10777151" cy="4480118"/>
          </a:xfrm>
        </p:spPr>
        <p:txBody>
          <a:bodyPr>
            <a:noAutofit/>
          </a:bodyPr>
          <a:lstStyle/>
          <a:p>
            <a:r>
              <a:rPr lang="en-US" sz="4600" dirty="0" smtClean="0"/>
              <a:t>Every RELATIONSHIP involves two people with two different backgrounds, opinions, habits, and preferences </a:t>
            </a:r>
            <a:r>
              <a:rPr lang="mr-IN" sz="4600" dirty="0" smtClean="0"/>
              <a:t>–</a:t>
            </a:r>
            <a:r>
              <a:rPr lang="en-US" sz="4600" dirty="0" smtClean="0"/>
              <a:t> there will be CONFLICT.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11067453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425" y="1188941"/>
            <a:ext cx="10777151" cy="4480118"/>
          </a:xfrm>
        </p:spPr>
        <p:txBody>
          <a:bodyPr>
            <a:noAutofit/>
          </a:bodyPr>
          <a:lstStyle/>
          <a:p>
            <a:r>
              <a:rPr lang="en-US" sz="4600" dirty="0" smtClean="0"/>
              <a:t>Every RELATIONSHIP involves two people with two different backgrounds, opinions, habits, and preferences </a:t>
            </a:r>
            <a:r>
              <a:rPr lang="mr-IN" sz="4600" dirty="0" smtClean="0"/>
              <a:t>–</a:t>
            </a:r>
            <a:r>
              <a:rPr lang="en-US" sz="4600" dirty="0" smtClean="0"/>
              <a:t> there will be CONFLICT. </a:t>
            </a:r>
            <a:r>
              <a:rPr lang="en-US" sz="4600" dirty="0"/>
              <a:t>While Christians are not to be </a:t>
            </a:r>
            <a:r>
              <a:rPr lang="en-US" sz="4600" dirty="0" smtClean="0"/>
              <a:t>QUARRELSOME, </a:t>
            </a:r>
            <a:r>
              <a:rPr lang="en-US" sz="4600" dirty="0"/>
              <a:t>when conflict arises, Christians must react with God’s </a:t>
            </a:r>
            <a:r>
              <a:rPr lang="en-US" sz="4600" dirty="0" smtClean="0"/>
              <a:t>WISDOM. </a:t>
            </a:r>
            <a:r>
              <a:rPr lang="mr-IN" sz="3200" dirty="0" smtClean="0"/>
              <a:t>(Rom. 12.18; 2 </a:t>
            </a:r>
            <a:r>
              <a:rPr lang="mr-IN" sz="3200" dirty="0" err="1" smtClean="0"/>
              <a:t>Tim</a:t>
            </a:r>
            <a:r>
              <a:rPr lang="mr-IN" sz="3200" dirty="0" smtClean="0"/>
              <a:t>. 2.24-25</a:t>
            </a:r>
            <a:r>
              <a:rPr lang="en-US" sz="3200" dirty="0" smtClean="0"/>
              <a:t>; James 3.14-18</a:t>
            </a:r>
            <a:r>
              <a:rPr lang="mr-IN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489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4335"/>
            <a:ext cx="10515600" cy="5472628"/>
          </a:xfrm>
        </p:spPr>
        <p:txBody>
          <a:bodyPr>
            <a:noAutofit/>
          </a:bodyPr>
          <a:lstStyle/>
          <a:p>
            <a:r>
              <a:rPr lang="en-US" sz="4800" dirty="0" smtClean="0"/>
              <a:t>When you disagree, remember to be LOVING – not CRUEL.</a:t>
            </a:r>
          </a:p>
          <a:p>
            <a:endParaRPr lang="en-US" sz="4800" dirty="0"/>
          </a:p>
          <a:p>
            <a:r>
              <a:rPr lang="en-US" sz="4800" dirty="0" smtClean="0"/>
              <a:t>When you disagree, remember to be WISE – not CARELESS.</a:t>
            </a:r>
          </a:p>
          <a:p>
            <a:endParaRPr lang="en-US" sz="4800" dirty="0" smtClean="0"/>
          </a:p>
          <a:p>
            <a:r>
              <a:rPr lang="en-US" sz="4800" dirty="0" smtClean="0"/>
              <a:t>When you disagree, remember to be PEACEABLE – not CONTENTIOUS.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en-US" sz="5400" b="1" dirty="0">
                <a:solidFill>
                  <a:prstClr val="white"/>
                </a:solidFill>
                <a:latin typeface="Corbel" charset="0"/>
                <a:ea typeface="Corbel" charset="0"/>
                <a:cs typeface="Corbel" charset="0"/>
              </a:rPr>
              <a:t>Argue with the right PERSON at the right TIME about the right THING</a:t>
            </a:r>
            <a:r>
              <a:rPr lang="en-US" sz="5400" b="1" dirty="0" smtClean="0">
                <a:solidFill>
                  <a:prstClr val="white"/>
                </a:solidFill>
                <a:latin typeface="Corbel" charset="0"/>
                <a:ea typeface="Corbel" charset="0"/>
                <a:cs typeface="Corbel" charset="0"/>
              </a:rPr>
              <a:t>.</a:t>
            </a:r>
            <a:endParaRPr lang="en-US" sz="5400" b="1" dirty="0">
              <a:solidFill>
                <a:prstClr val="white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940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</a:t>
            </a:r>
            <a:r>
              <a:rPr lang="en-US" sz="4800" dirty="0" smtClean="0"/>
              <a:t>e PEACEABLE – not CONTENTIOUS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Avoid COMPETITIONS by SUBMITTING to one another.</a:t>
            </a:r>
          </a:p>
          <a:p>
            <a:endParaRPr lang="en-US" sz="3200" dirty="0" smtClean="0"/>
          </a:p>
          <a:p>
            <a:r>
              <a:rPr lang="en-US" sz="3200" dirty="0" smtClean="0"/>
              <a:t>Avoid SHOUTING matches by PRACTICING gentleness.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Avoid VERBAL punches by using EDIFYING words.</a:t>
            </a:r>
          </a:p>
          <a:p>
            <a:endParaRPr lang="en-US" sz="3200" dirty="0" smtClean="0"/>
          </a:p>
          <a:p>
            <a:r>
              <a:rPr lang="en-US" sz="3200" dirty="0" smtClean="0"/>
              <a:t>Avoid DIGGING up the past by FOCUSING on the present.</a:t>
            </a:r>
          </a:p>
        </p:txBody>
      </p:sp>
    </p:spTree>
    <p:extLst>
      <p:ext uri="{BB962C8B-B14F-4D97-AF65-F5344CB8AC3E}">
        <p14:creationId xmlns:p14="http://schemas.microsoft.com/office/powerpoint/2010/main" val="123446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165</Words>
  <Application>Microsoft Macintosh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Corbel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Be PEACEABLE – not CONTENTIOUS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16</cp:revision>
  <dcterms:created xsi:type="dcterms:W3CDTF">2019-05-18T17:24:47Z</dcterms:created>
  <dcterms:modified xsi:type="dcterms:W3CDTF">2019-05-19T12:43:23Z</dcterms:modified>
</cp:coreProperties>
</file>