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68"/>
    <p:restoredTop sz="94692"/>
  </p:normalViewPr>
  <p:slideViewPr>
    <p:cSldViewPr snapToGrid="0" snapToObjects="1" showGuides="1">
      <p:cViewPr varScale="1">
        <p:scale>
          <a:sx n="52" d="100"/>
          <a:sy n="52" d="100"/>
        </p:scale>
        <p:origin x="200" y="1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899F-D63B-1E4F-8517-8490BAB0DB4C}" type="datetimeFigureOut">
              <a:rPr lang="en-US" smtClean="0"/>
              <a:t>5/17/19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CE59-5444-9340-BE6A-EDFD5E00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68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899F-D63B-1E4F-8517-8490BAB0DB4C}" type="datetimeFigureOut">
              <a:rPr lang="en-US" smtClean="0"/>
              <a:t>5/17/19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CE59-5444-9340-BE6A-EDFD5E00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73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899F-D63B-1E4F-8517-8490BAB0DB4C}" type="datetimeFigureOut">
              <a:rPr lang="en-US" smtClean="0"/>
              <a:t>5/17/19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CE59-5444-9340-BE6A-EDFD5E00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5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2pPr>
            <a:lvl3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3pPr>
            <a:lvl4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4pPr>
            <a:lvl5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899F-D63B-1E4F-8517-8490BAB0DB4C}" type="datetimeFigureOut">
              <a:rPr lang="en-US" smtClean="0"/>
              <a:t>5/17/19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CE59-5444-9340-BE6A-EDFD5E00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0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899F-D63B-1E4F-8517-8490BAB0DB4C}" type="datetimeFigureOut">
              <a:rPr lang="en-US" smtClean="0"/>
              <a:t>5/17/19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CE59-5444-9340-BE6A-EDFD5E00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6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899F-D63B-1E4F-8517-8490BAB0DB4C}" type="datetimeFigureOut">
              <a:rPr lang="en-US" smtClean="0"/>
              <a:t>5/17/19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CE59-5444-9340-BE6A-EDFD5E00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8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899F-D63B-1E4F-8517-8490BAB0DB4C}" type="datetimeFigureOut">
              <a:rPr lang="en-US" smtClean="0"/>
              <a:t>5/17/19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CE59-5444-9340-BE6A-EDFD5E00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37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899F-D63B-1E4F-8517-8490BAB0DB4C}" type="datetimeFigureOut">
              <a:rPr lang="en-US" smtClean="0"/>
              <a:t>5/17/19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CE59-5444-9340-BE6A-EDFD5E00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38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899F-D63B-1E4F-8517-8490BAB0DB4C}" type="datetimeFigureOut">
              <a:rPr lang="en-US" smtClean="0"/>
              <a:t>5/17/19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CE59-5444-9340-BE6A-EDFD5E00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6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899F-D63B-1E4F-8517-8490BAB0DB4C}" type="datetimeFigureOut">
              <a:rPr lang="en-US" smtClean="0"/>
              <a:t>5/17/19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CE59-5444-9340-BE6A-EDFD5E00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48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899F-D63B-1E4F-8517-8490BAB0DB4C}" type="datetimeFigureOut">
              <a:rPr lang="en-US" smtClean="0"/>
              <a:t>5/17/19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CE59-5444-9340-BE6A-EDFD5E00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94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E899F-D63B-1E4F-8517-8490BAB0DB4C}" type="datetimeFigureOut">
              <a:rPr lang="en-US" smtClean="0"/>
              <a:t>5/17/19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9CE59-5444-9340-BE6A-EDFD5E00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5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92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Sabbath </a:t>
            </a:r>
            <a:r>
              <a:rPr lang="mr-IN" dirty="0" smtClean="0"/>
              <a:t>–</a:t>
            </a:r>
            <a:r>
              <a:rPr lang="en-US" dirty="0" smtClean="0"/>
              <a:t> “to Rest or Cease from Labor”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85576" cy="4351338"/>
          </a:xfrm>
        </p:spPr>
        <p:txBody>
          <a:bodyPr>
            <a:noAutofit/>
          </a:bodyPr>
          <a:lstStyle/>
          <a:p>
            <a:r>
              <a:rPr lang="en-US" sz="3300" dirty="0" smtClean="0"/>
              <a:t>The Sabbath was for the people of Israel only,</a:t>
            </a:r>
          </a:p>
          <a:p>
            <a:r>
              <a:rPr lang="en-US" sz="2600" dirty="0" smtClean="0"/>
              <a:t>Deut. 5.1-6, 22; Exo. 16; 20; Neh. 13.13-22; 1 Kings 8.9, 21</a:t>
            </a:r>
          </a:p>
          <a:p>
            <a:endParaRPr lang="en-US" sz="3600" dirty="0"/>
          </a:p>
          <a:p>
            <a:r>
              <a:rPr lang="en-US" sz="3300" dirty="0" smtClean="0"/>
              <a:t>The Sabbath was a weekly memorial and a </a:t>
            </a:r>
            <a:r>
              <a:rPr lang="en-US" sz="3300" dirty="0" smtClean="0"/>
              <a:t>sign,</a:t>
            </a:r>
          </a:p>
          <a:p>
            <a:r>
              <a:rPr lang="en-US" sz="2600" dirty="0" smtClean="0"/>
              <a:t>Deut</a:t>
            </a:r>
            <a:r>
              <a:rPr lang="en-US" sz="2600" dirty="0" smtClean="0"/>
              <a:t>. 5.15; Exo. 31.13, 16-17; Ezek. 20.12, 20; Eph. 2.11-12</a:t>
            </a:r>
          </a:p>
          <a:p>
            <a:endParaRPr lang="en-US" sz="3600" dirty="0" smtClean="0"/>
          </a:p>
          <a:p>
            <a:r>
              <a:rPr lang="en-US" sz="3300" dirty="0" smtClean="0"/>
              <a:t>The Sabbath was strictly regulated to </a:t>
            </a:r>
            <a:r>
              <a:rPr lang="en-US" sz="3300" dirty="0" smtClean="0"/>
              <a:t>show </a:t>
            </a:r>
            <a:r>
              <a:rPr lang="en-US" sz="3300" dirty="0" smtClean="0"/>
              <a:t>its importance,</a:t>
            </a:r>
          </a:p>
          <a:p>
            <a:r>
              <a:rPr lang="en-US" sz="2600" dirty="0" smtClean="0"/>
              <a:t>Deut. 5.12-14; Exo. 31.14-15; 20.10; 23.12; 35.2-3; 16.23; </a:t>
            </a:r>
            <a:r>
              <a:rPr lang="en-US" sz="2600" dirty="0" smtClean="0"/>
              <a:t>34.21;</a:t>
            </a:r>
          </a:p>
          <a:p>
            <a:r>
              <a:rPr lang="en-US" sz="2600" dirty="0" smtClean="0"/>
              <a:t>Num</a:t>
            </a:r>
            <a:r>
              <a:rPr lang="en-US" sz="2600" dirty="0" smtClean="0"/>
              <a:t>. 15.32-36; Amos 8.5; Lev. 24.8-9; Num. 28.9-10; Isaiah 56.2, 4, 6</a:t>
            </a:r>
          </a:p>
        </p:txBody>
      </p:sp>
    </p:spTree>
    <p:extLst>
      <p:ext uri="{BB962C8B-B14F-4D97-AF65-F5344CB8AC3E}">
        <p14:creationId xmlns:p14="http://schemas.microsoft.com/office/powerpoint/2010/main" val="17020989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212" y="1451964"/>
            <a:ext cx="11085576" cy="3954073"/>
          </a:xfrm>
        </p:spPr>
        <p:txBody>
          <a:bodyPr>
            <a:noAutofit/>
          </a:bodyPr>
          <a:lstStyle/>
          <a:p>
            <a:r>
              <a:rPr lang="en-US" sz="6600" dirty="0"/>
              <a:t>If the Sabbath day is binding, then the </a:t>
            </a:r>
            <a:r>
              <a:rPr lang="en-US" sz="6600" dirty="0" smtClean="0"/>
              <a:t>instructions </a:t>
            </a:r>
            <a:r>
              <a:rPr lang="en-US" sz="6600" dirty="0"/>
              <a:t>and punishment for defiling the Sabbath </a:t>
            </a:r>
            <a:r>
              <a:rPr lang="en-US" sz="6600" dirty="0" smtClean="0"/>
              <a:t>day </a:t>
            </a:r>
            <a:r>
              <a:rPr lang="en-US" sz="6600" dirty="0"/>
              <a:t>is also binding.</a:t>
            </a:r>
          </a:p>
        </p:txBody>
      </p:sp>
    </p:spTree>
    <p:extLst>
      <p:ext uri="{BB962C8B-B14F-4D97-AF65-F5344CB8AC3E}">
        <p14:creationId xmlns:p14="http://schemas.microsoft.com/office/powerpoint/2010/main" val="1149259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Sabbath </a:t>
            </a:r>
            <a:r>
              <a:rPr lang="en-US" dirty="0" smtClean="0"/>
              <a:t>and the New Covenant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85576" cy="4351338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Old Covenant foretold a New Covenant </a:t>
            </a:r>
            <a:r>
              <a:rPr lang="mr-IN" sz="3200" dirty="0" smtClean="0"/>
              <a:t>–</a:t>
            </a:r>
            <a:r>
              <a:rPr lang="en-US" sz="3200" dirty="0" smtClean="0"/>
              <a:t> Jer. 31.31-32; Rom. 7.4, 6-7; Col. 2.13-17; Heb. 7.11-12</a:t>
            </a:r>
          </a:p>
          <a:p>
            <a:endParaRPr lang="en-US" sz="3200" dirty="0" smtClean="0"/>
          </a:p>
          <a:p>
            <a:r>
              <a:rPr lang="en-US" sz="3200" dirty="0" smtClean="0"/>
              <a:t>Per the Law of Christ, Christians assemble and worship on the first day of the week </a:t>
            </a:r>
            <a:r>
              <a:rPr lang="mr-IN" sz="3200" dirty="0" smtClean="0"/>
              <a:t>–</a:t>
            </a:r>
            <a:r>
              <a:rPr lang="en-US" sz="3200" dirty="0" smtClean="0"/>
              <a:t> Acts 2.1; 2.42; 20.7; 1 Cor. 16.1-2</a:t>
            </a:r>
          </a:p>
          <a:p>
            <a:endParaRPr lang="en-US" sz="3200" dirty="0"/>
          </a:p>
          <a:p>
            <a:r>
              <a:rPr lang="en-US" sz="3200" dirty="0" smtClean="0"/>
              <a:t>What remains for Christians is eternal rest </a:t>
            </a:r>
            <a:r>
              <a:rPr lang="mr-IN" sz="3200" dirty="0" smtClean="0"/>
              <a:t>–</a:t>
            </a:r>
            <a:r>
              <a:rPr lang="en-US" sz="3200" dirty="0" smtClean="0"/>
              <a:t> Heb. 4.1-11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06779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211</Words>
  <Application>Microsoft Macintosh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Calibri Light</vt:lpstr>
      <vt:lpstr>Corbel</vt:lpstr>
      <vt:lpstr>Arial</vt:lpstr>
      <vt:lpstr>Office Theme</vt:lpstr>
      <vt:lpstr>PowerPoint Presentation</vt:lpstr>
      <vt:lpstr>Sabbath – “to Rest or Cease from Labor”</vt:lpstr>
      <vt:lpstr>PowerPoint Presentation</vt:lpstr>
      <vt:lpstr>The Sabbath and the New Covenant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10</cp:revision>
  <dcterms:created xsi:type="dcterms:W3CDTF">2019-05-18T03:32:47Z</dcterms:created>
  <dcterms:modified xsi:type="dcterms:W3CDTF">2019-05-18T05:01:15Z</dcterms:modified>
</cp:coreProperties>
</file>