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0"/>
    <p:restoredTop sz="94692"/>
  </p:normalViewPr>
  <p:slideViewPr>
    <p:cSldViewPr snapToGrid="0" snapToObjects="1" showGuides="1">
      <p:cViewPr varScale="1">
        <p:scale>
          <a:sx n="71" d="100"/>
          <a:sy n="71" d="100"/>
        </p:scale>
        <p:origin x="184" y="10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7E9B-96EF-DB4C-8F8D-C28297494128}" type="datetimeFigureOut">
              <a:rPr lang="en-US" smtClean="0"/>
              <a:t>4/14/19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3392-4DD9-344F-9F59-DD0251A7D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9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7E9B-96EF-DB4C-8F8D-C28297494128}" type="datetimeFigureOut">
              <a:rPr lang="en-US" smtClean="0"/>
              <a:t>4/14/19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3392-4DD9-344F-9F59-DD0251A7D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5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7E9B-96EF-DB4C-8F8D-C28297494128}" type="datetimeFigureOut">
              <a:rPr lang="en-US" smtClean="0"/>
              <a:t>4/14/19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3392-4DD9-344F-9F59-DD0251A7D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4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7E9B-96EF-DB4C-8F8D-C28297494128}" type="datetimeFigureOut">
              <a:rPr lang="en-US" smtClean="0"/>
              <a:t>4/14/19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3392-4DD9-344F-9F59-DD0251A7D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8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7E9B-96EF-DB4C-8F8D-C28297494128}" type="datetimeFigureOut">
              <a:rPr lang="en-US" smtClean="0"/>
              <a:t>4/14/19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3392-4DD9-344F-9F59-DD0251A7D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4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7E9B-96EF-DB4C-8F8D-C28297494128}" type="datetimeFigureOut">
              <a:rPr lang="en-US" smtClean="0"/>
              <a:t>4/14/19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3392-4DD9-344F-9F59-DD0251A7D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7E9B-96EF-DB4C-8F8D-C28297494128}" type="datetimeFigureOut">
              <a:rPr lang="en-US" smtClean="0"/>
              <a:t>4/14/19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3392-4DD9-344F-9F59-DD0251A7D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8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7E9B-96EF-DB4C-8F8D-C28297494128}" type="datetimeFigureOut">
              <a:rPr lang="en-US" smtClean="0"/>
              <a:t>4/14/19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3392-4DD9-344F-9F59-DD0251A7D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7E9B-96EF-DB4C-8F8D-C28297494128}" type="datetimeFigureOut">
              <a:rPr lang="en-US" smtClean="0"/>
              <a:t>4/14/19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3392-4DD9-344F-9F59-DD0251A7D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4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7E9B-96EF-DB4C-8F8D-C28297494128}" type="datetimeFigureOut">
              <a:rPr lang="en-US" smtClean="0"/>
              <a:t>4/14/19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3392-4DD9-344F-9F59-DD0251A7D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2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7E9B-96EF-DB4C-8F8D-C28297494128}" type="datetimeFigureOut">
              <a:rPr lang="en-US" smtClean="0"/>
              <a:t>4/14/19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3392-4DD9-344F-9F59-DD0251A7D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6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E7E9B-96EF-DB4C-8F8D-C28297494128}" type="datetimeFigureOut">
              <a:rPr lang="en-US" smtClean="0"/>
              <a:t>4/14/19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23392-4DD9-344F-9F59-DD0251A7D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0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47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879"/>
            <a:ext cx="10515600" cy="3886243"/>
          </a:xfrm>
        </p:spPr>
        <p:txBody>
          <a:bodyPr>
            <a:noAutofit/>
          </a:bodyPr>
          <a:lstStyle/>
          <a:p>
            <a:r>
              <a:rPr lang="en-US" sz="6000" dirty="0" smtClean="0"/>
              <a:t>Silas was a dedicated leader.</a:t>
            </a:r>
          </a:p>
          <a:p>
            <a:endParaRPr lang="en-US" sz="4800" dirty="0" smtClean="0"/>
          </a:p>
          <a:p>
            <a:r>
              <a:rPr lang="en-US" sz="6000" dirty="0" smtClean="0"/>
              <a:t>Silas was a dedicated servant.</a:t>
            </a:r>
          </a:p>
          <a:p>
            <a:endParaRPr lang="en-US" sz="4800" dirty="0" smtClean="0"/>
          </a:p>
          <a:p>
            <a:r>
              <a:rPr lang="en-US" sz="6000" dirty="0" smtClean="0"/>
              <a:t>Silas was a dedicated worker.</a:t>
            </a:r>
          </a:p>
        </p:txBody>
      </p:sp>
    </p:spTree>
    <p:extLst>
      <p:ext uri="{BB962C8B-B14F-4D97-AF65-F5344CB8AC3E}">
        <p14:creationId xmlns:p14="http://schemas.microsoft.com/office/powerpoint/2010/main" val="16852868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48816"/>
            <a:ext cx="10515600" cy="760368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/>
              <a:t>Are we dedicated to the Lord’s work?</a:t>
            </a:r>
          </a:p>
        </p:txBody>
      </p:sp>
    </p:spTree>
    <p:extLst>
      <p:ext uri="{BB962C8B-B14F-4D97-AF65-F5344CB8AC3E}">
        <p14:creationId xmlns:p14="http://schemas.microsoft.com/office/powerpoint/2010/main" val="734510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dir="out"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26</Words>
  <Application>Microsoft Macintosh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Calibri Light</vt:lpstr>
      <vt:lpstr>Corbel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3</cp:revision>
  <dcterms:created xsi:type="dcterms:W3CDTF">2019-04-14T19:58:10Z</dcterms:created>
  <dcterms:modified xsi:type="dcterms:W3CDTF">2019-04-14T20:56:34Z</dcterms:modified>
</cp:coreProperties>
</file>