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7" r:id="rId4"/>
    <p:sldId id="261" r:id="rId5"/>
    <p:sldId id="268" r:id="rId6"/>
    <p:sldId id="263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1"/>
    <p:restoredTop sz="94692"/>
  </p:normalViewPr>
  <p:slideViewPr>
    <p:cSldViewPr snapToGrid="0" snapToObjects="1" showGuides="1">
      <p:cViewPr varScale="1">
        <p:scale>
          <a:sx n="102" d="100"/>
          <a:sy n="102" d="100"/>
        </p:scale>
        <p:origin x="216" y="352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AEC70-E652-D345-AF3C-AB877C4EC95F}" type="datetimeFigureOut">
              <a:rPr lang="en-US" smtClean="0"/>
              <a:t>4/14/19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54AC2-D370-6144-BDBB-75323EA64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2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7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3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7A0-B472-0243-8B29-D4912B660B56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409B-2BD0-BB4F-A1C4-416239F9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75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544"/>
            <a:ext cx="10515600" cy="29209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have been SAVED by baptism!</a:t>
            </a:r>
          </a:p>
          <a:p>
            <a:endParaRPr lang="en-US" sz="4000" dirty="0" smtClean="0"/>
          </a:p>
          <a:p>
            <a:r>
              <a:rPr lang="en-US" sz="4000" dirty="0" smtClean="0"/>
              <a:t>We have SURRENDERED to Christ!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We have SQUANDERED enough time sinning!</a:t>
            </a:r>
          </a:p>
        </p:txBody>
      </p:sp>
    </p:spTree>
    <p:extLst>
      <p:ext uri="{BB962C8B-B14F-4D97-AF65-F5344CB8AC3E}">
        <p14:creationId xmlns:p14="http://schemas.microsoft.com/office/powerpoint/2010/main" val="2994178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25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it comes to living for Christ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Enough </a:t>
            </a:r>
            <a:r>
              <a:rPr lang="en-US" sz="4800" dirty="0"/>
              <a:t>i</a:t>
            </a:r>
            <a:r>
              <a:rPr lang="en-US" sz="4800" dirty="0" smtClean="0"/>
              <a:t>s </a:t>
            </a:r>
            <a:r>
              <a:rPr lang="en-US" sz="4800" dirty="0"/>
              <a:t>e</a:t>
            </a:r>
            <a:r>
              <a:rPr lang="en-US" sz="4800" dirty="0" smtClean="0"/>
              <a:t>nough – Stop DRINKING!</a:t>
            </a:r>
          </a:p>
        </p:txBody>
      </p:sp>
    </p:spTree>
    <p:extLst>
      <p:ext uri="{BB962C8B-B14F-4D97-AF65-F5344CB8AC3E}">
        <p14:creationId xmlns:p14="http://schemas.microsoft.com/office/powerpoint/2010/main" val="16951580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133"/>
            <a:ext cx="10515600" cy="3159734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Intoxication is a state of impairment, </a:t>
            </a:r>
            <a:r>
              <a:rPr lang="en-US" sz="5400" dirty="0" smtClean="0"/>
              <a:t>BEGINNING and INCREASING with </a:t>
            </a:r>
            <a:r>
              <a:rPr lang="en-US" sz="5400" dirty="0"/>
              <a:t>each drink; not merely a </a:t>
            </a:r>
            <a:r>
              <a:rPr lang="en-US" sz="5400" dirty="0" smtClean="0"/>
              <a:t>POINT that </a:t>
            </a:r>
            <a:r>
              <a:rPr lang="en-US" sz="5400" dirty="0"/>
              <a:t>you </a:t>
            </a:r>
            <a:r>
              <a:rPr lang="en-US" sz="5400" dirty="0" smtClean="0"/>
              <a:t>reach where drunkenness exists.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9519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6125"/>
            <a:ext cx="10515600" cy="2445750"/>
          </a:xfrm>
        </p:spPr>
        <p:txBody>
          <a:bodyPr>
            <a:normAutofit/>
          </a:bodyPr>
          <a:lstStyle/>
          <a:p>
            <a:r>
              <a:rPr lang="en-US" sz="5400" dirty="0"/>
              <a:t>W</a:t>
            </a:r>
            <a:r>
              <a:rPr lang="en-US" sz="5400" dirty="0" smtClean="0"/>
              <a:t>hen in the PROCESS of drinking does one become drunk? Nobody KNOWS, except by EXPERIENCE!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0840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it comes to living for Christ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Enough </a:t>
            </a:r>
            <a:r>
              <a:rPr lang="en-US" sz="4800" dirty="0"/>
              <a:t>i</a:t>
            </a:r>
            <a:r>
              <a:rPr lang="en-US" sz="4800" dirty="0" smtClean="0"/>
              <a:t>s </a:t>
            </a:r>
            <a:r>
              <a:rPr lang="en-US" sz="4800" dirty="0"/>
              <a:t>e</a:t>
            </a:r>
            <a:r>
              <a:rPr lang="en-US" sz="4800" dirty="0" smtClean="0"/>
              <a:t>nough – Stop DRINKING!</a:t>
            </a:r>
          </a:p>
          <a:p>
            <a:endParaRPr lang="en-US" sz="4800" dirty="0" smtClean="0"/>
          </a:p>
          <a:p>
            <a:r>
              <a:rPr lang="en-US" sz="4800" dirty="0" smtClean="0"/>
              <a:t>Enough </a:t>
            </a:r>
            <a:r>
              <a:rPr lang="en-US" sz="4800" dirty="0"/>
              <a:t>i</a:t>
            </a:r>
            <a:r>
              <a:rPr lang="en-US" sz="4800" dirty="0" smtClean="0"/>
              <a:t>s enough – Stop PARTYING!</a:t>
            </a:r>
          </a:p>
          <a:p>
            <a:endParaRPr lang="en-US" sz="4800" dirty="0" smtClean="0"/>
          </a:p>
          <a:p>
            <a:r>
              <a:rPr lang="en-US" sz="4800" dirty="0" smtClean="0"/>
              <a:t>Enough is </a:t>
            </a:r>
            <a:r>
              <a:rPr lang="en-US" sz="4800" dirty="0"/>
              <a:t>e</a:t>
            </a:r>
            <a:r>
              <a:rPr lang="en-US" sz="4800" dirty="0" smtClean="0"/>
              <a:t>nough – Stay SOBER!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113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563"/>
            <a:ext cx="10515600" cy="3948874"/>
          </a:xfrm>
        </p:spPr>
        <p:txBody>
          <a:bodyPr>
            <a:noAutofit/>
          </a:bodyPr>
          <a:lstStyle/>
          <a:p>
            <a:r>
              <a:rPr lang="en-US" sz="5400" dirty="0" smtClean="0"/>
              <a:t>We cannot live a self-controlled life for others and eternity (GODLY thinking) when we are living an uncontrolled life for self and for now (WORLDLY thinking).</a:t>
            </a:r>
          </a:p>
        </p:txBody>
      </p:sp>
    </p:spTree>
    <p:extLst>
      <p:ext uri="{BB962C8B-B14F-4D97-AF65-F5344CB8AC3E}">
        <p14:creationId xmlns:p14="http://schemas.microsoft.com/office/powerpoint/2010/main" val="199067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137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When it comes to living for Christ…</vt:lpstr>
      <vt:lpstr>PowerPoint Presentation</vt:lpstr>
      <vt:lpstr>PowerPoint Presentation</vt:lpstr>
      <vt:lpstr>When it comes to living for Christ…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20</cp:revision>
  <dcterms:created xsi:type="dcterms:W3CDTF">2019-04-14T03:21:46Z</dcterms:created>
  <dcterms:modified xsi:type="dcterms:W3CDTF">2019-04-14T14:01:10Z</dcterms:modified>
</cp:coreProperties>
</file>