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0"/>
    <p:restoredTop sz="94692"/>
  </p:normalViewPr>
  <p:slideViewPr>
    <p:cSldViewPr snapToGrid="0" snapToObjects="1" showGuides="1">
      <p:cViewPr varScale="1">
        <p:scale>
          <a:sx n="105" d="100"/>
          <a:sy n="105" d="100"/>
        </p:scale>
        <p:origin x="216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3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1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7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4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8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343A-07B9-B842-965F-BC423ED1EAF6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3C90-3081-1145-94B5-9599D03C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Who Has God’s Attention?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Those who love their brothers and sisters, 8-9</a:t>
            </a:r>
          </a:p>
          <a:p>
            <a:endParaRPr lang="en-US" sz="3600" dirty="0" smtClean="0"/>
          </a:p>
          <a:p>
            <a:r>
              <a:rPr lang="en-US" sz="3600" dirty="0" smtClean="0"/>
              <a:t>Those who keep from sin, 10-11</a:t>
            </a:r>
          </a:p>
          <a:p>
            <a:endParaRPr lang="en-US" sz="3600" dirty="0" smtClean="0"/>
          </a:p>
          <a:p>
            <a:r>
              <a:rPr lang="en-US" sz="3600" dirty="0" smtClean="0"/>
              <a:t>Those who bear the fruit of the Spirit, 11-12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1100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 Theme</vt:lpstr>
      <vt:lpstr>PowerPoint Presentation</vt:lpstr>
      <vt:lpstr>Who Has God’s Attention?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</cp:revision>
  <dcterms:created xsi:type="dcterms:W3CDTF">2019-03-24T19:01:19Z</dcterms:created>
  <dcterms:modified xsi:type="dcterms:W3CDTF">2019-03-24T22:04:20Z</dcterms:modified>
</cp:coreProperties>
</file>