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2" r:id="rId4"/>
    <p:sldId id="263" r:id="rId5"/>
    <p:sldId id="257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6"/>
    <p:restoredTop sz="94548"/>
  </p:normalViewPr>
  <p:slideViewPr>
    <p:cSldViewPr snapToGrid="0" snapToObjects="1" showGuides="1">
      <p:cViewPr>
        <p:scale>
          <a:sx n="92" d="100"/>
          <a:sy n="92" d="100"/>
        </p:scale>
        <p:origin x="560" y="6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6D959-18A5-5645-8CAB-07D3F85024A9}" type="datetimeFigureOut">
              <a:rPr lang="en-US" smtClean="0"/>
              <a:t>3/9/19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F94EC-16CA-9448-B244-3BEE7BCF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4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F94EC-16CA-9448-B244-3BEE7BCF6E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77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A46E-7E6D-3C46-8708-DBA382D1B166}" type="datetimeFigureOut">
              <a:rPr lang="en-US" smtClean="0"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186-D211-2E4C-A18F-45DF7D538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6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A46E-7E6D-3C46-8708-DBA382D1B166}" type="datetimeFigureOut">
              <a:rPr lang="en-US" smtClean="0"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186-D211-2E4C-A18F-45DF7D538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A46E-7E6D-3C46-8708-DBA382D1B166}" type="datetimeFigureOut">
              <a:rPr lang="en-US" smtClean="0"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186-D211-2E4C-A18F-45DF7D538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A46E-7E6D-3C46-8708-DBA382D1B166}" type="datetimeFigureOut">
              <a:rPr lang="en-US" smtClean="0"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186-D211-2E4C-A18F-45DF7D538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5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A46E-7E6D-3C46-8708-DBA382D1B166}" type="datetimeFigureOut">
              <a:rPr lang="en-US" smtClean="0"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186-D211-2E4C-A18F-45DF7D538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A46E-7E6D-3C46-8708-DBA382D1B166}" type="datetimeFigureOut">
              <a:rPr lang="en-US" smtClean="0"/>
              <a:t>3/8/19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186-D211-2E4C-A18F-45DF7D538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2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A46E-7E6D-3C46-8708-DBA382D1B166}" type="datetimeFigureOut">
              <a:rPr lang="en-US" smtClean="0"/>
              <a:t>3/8/19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186-D211-2E4C-A18F-45DF7D538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4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A46E-7E6D-3C46-8708-DBA382D1B166}" type="datetimeFigureOut">
              <a:rPr lang="en-US" smtClean="0"/>
              <a:t>3/8/19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186-D211-2E4C-A18F-45DF7D538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A46E-7E6D-3C46-8708-DBA382D1B166}" type="datetimeFigureOut">
              <a:rPr lang="en-US" smtClean="0"/>
              <a:t>3/8/19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186-D211-2E4C-A18F-45DF7D538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A46E-7E6D-3C46-8708-DBA382D1B166}" type="datetimeFigureOut">
              <a:rPr lang="en-US" smtClean="0"/>
              <a:t>3/8/19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186-D211-2E4C-A18F-45DF7D538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A46E-7E6D-3C46-8708-DBA382D1B166}" type="datetimeFigureOut">
              <a:rPr lang="en-US" smtClean="0"/>
              <a:t>3/8/19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2186-D211-2E4C-A18F-45DF7D538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7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6A46E-7E6D-3C46-8708-DBA382D1B166}" type="datetimeFigureOut">
              <a:rPr lang="en-US" smtClean="0"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A2186-D211-2E4C-A18F-45DF7D538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0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7758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Characteristics of the Lazy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person who CAN work, but lacks the DESIRE to work – even refusing to work.</a:t>
            </a:r>
          </a:p>
        </p:txBody>
      </p:sp>
    </p:spTree>
    <p:extLst>
      <p:ext uri="{BB962C8B-B14F-4D97-AF65-F5344CB8AC3E}">
        <p14:creationId xmlns:p14="http://schemas.microsoft.com/office/powerpoint/2010/main" val="553332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Characteristics of the Lazy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person who CAN work, but lacks the DESIRE to work – even refusing to work. They love EXCESSIVE relaxation and AVOID effort and honest work.</a:t>
            </a:r>
          </a:p>
        </p:txBody>
      </p:sp>
    </p:spTree>
    <p:extLst>
      <p:ext uri="{BB962C8B-B14F-4D97-AF65-F5344CB8AC3E}">
        <p14:creationId xmlns:p14="http://schemas.microsoft.com/office/powerpoint/2010/main" val="488739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Characteristics of the Lazy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person who CAN work, but lacks the DESIRE to work – even refusing to work. They love EXCESSIVE relaxation and AVOID effort and honest work. They are selfish instead of SELFLESS.</a:t>
            </a:r>
          </a:p>
        </p:txBody>
      </p:sp>
    </p:spTree>
    <p:extLst>
      <p:ext uri="{BB962C8B-B14F-4D97-AF65-F5344CB8AC3E}">
        <p14:creationId xmlns:p14="http://schemas.microsoft.com/office/powerpoint/2010/main" val="778863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nts | Engineering Techniques Servic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04" r="67930" b="43427"/>
          <a:stretch/>
        </p:blipFill>
        <p:spPr bwMode="auto">
          <a:xfrm rot="19179771">
            <a:off x="4788102" y="5007825"/>
            <a:ext cx="1346187" cy="118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Go to the Ant?</a:t>
            </a:r>
            <a:endParaRPr lang="en-US" dirty="0"/>
          </a:p>
        </p:txBody>
      </p:sp>
      <p:pic>
        <p:nvPicPr>
          <p:cNvPr id="1028" name="Picture 4" descr="nt Pest Control Canberra: Canberra Pest Control ACT. 100%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8470">
            <a:off x="7363432" y="34374"/>
            <a:ext cx="6356708" cy="383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ts | Engineering Techniques Servi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12" y="4581157"/>
            <a:ext cx="4197633" cy="2518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sz="3200" dirty="0"/>
              <a:t>Ants teach </a:t>
            </a:r>
            <a:r>
              <a:rPr lang="en-US" sz="3200" dirty="0" smtClean="0"/>
              <a:t>us to PERFORM </a:t>
            </a:r>
            <a:r>
              <a:rPr lang="en-US" sz="3200" dirty="0"/>
              <a:t>DILIGENTLY.</a:t>
            </a:r>
          </a:p>
          <a:p>
            <a:pPr lvl="1">
              <a:lnSpc>
                <a:spcPct val="80000"/>
              </a:lnSpc>
            </a:pPr>
            <a:endParaRPr lang="en-US" sz="3200" dirty="0" smtClean="0"/>
          </a:p>
          <a:p>
            <a:pPr lvl="1">
              <a:lnSpc>
                <a:spcPct val="80000"/>
              </a:lnSpc>
            </a:pPr>
            <a:r>
              <a:rPr lang="en-US" sz="3200" dirty="0" smtClean="0"/>
              <a:t>Ants </a:t>
            </a:r>
            <a:r>
              <a:rPr lang="en-US" sz="3200" dirty="0"/>
              <a:t>teach </a:t>
            </a:r>
            <a:r>
              <a:rPr lang="en-US" sz="3200" dirty="0" smtClean="0"/>
              <a:t>us to PLAN </a:t>
            </a:r>
            <a:r>
              <a:rPr lang="en-US" sz="3200" dirty="0"/>
              <a:t>for the coming DAYS.</a:t>
            </a:r>
          </a:p>
          <a:p>
            <a:pPr lvl="1">
              <a:lnSpc>
                <a:spcPct val="80000"/>
              </a:lnSpc>
            </a:pPr>
            <a:endParaRPr lang="en-US" sz="3200" dirty="0"/>
          </a:p>
          <a:p>
            <a:pPr lvl="1">
              <a:lnSpc>
                <a:spcPct val="80000"/>
              </a:lnSpc>
            </a:pPr>
            <a:r>
              <a:rPr lang="en-US" sz="3200" dirty="0" smtClean="0"/>
              <a:t>Ants </a:t>
            </a:r>
            <a:r>
              <a:rPr lang="en-US" sz="3200" dirty="0"/>
              <a:t>teach </a:t>
            </a:r>
            <a:r>
              <a:rPr lang="en-US" sz="3200" dirty="0" smtClean="0"/>
              <a:t>us to </a:t>
            </a:r>
            <a:r>
              <a:rPr lang="en-US" sz="3200" dirty="0"/>
              <a:t>PERSEVERE through DIFFICULTIES.</a:t>
            </a:r>
          </a:p>
          <a:p>
            <a:pPr>
              <a:lnSpc>
                <a:spcPct val="80000"/>
              </a:lnSpc>
            </a:pPr>
            <a:endParaRPr lang="en-US" sz="3200" dirty="0" smtClean="0"/>
          </a:p>
          <a:p>
            <a:pPr>
              <a:lnSpc>
                <a:spcPct val="80000"/>
              </a:lnSpc>
            </a:pPr>
            <a:r>
              <a:rPr lang="en-US" sz="3200" dirty="0" smtClean="0"/>
              <a:t>Ants </a:t>
            </a:r>
            <a:r>
              <a:rPr lang="en-US" sz="3200" dirty="0"/>
              <a:t>teach </a:t>
            </a:r>
            <a:r>
              <a:rPr lang="en-US" sz="3200" dirty="0" smtClean="0"/>
              <a:t>us </a:t>
            </a:r>
            <a:r>
              <a:rPr lang="en-US" sz="3200" dirty="0"/>
              <a:t>the PROFIT of being a DISCIPLINED person.</a:t>
            </a:r>
            <a:r>
              <a:rPr lang="en-US" sz="3200" dirty="0" smtClean="0">
                <a:effectLst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0145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8397"/>
            <a:ext cx="10515600" cy="298120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7200" dirty="0" smtClean="0"/>
              <a:t>Laziness BREEDS more laziness </a:t>
            </a:r>
            <a:r>
              <a:rPr lang="mr-IN" sz="7200" dirty="0" smtClean="0"/>
              <a:t>–</a:t>
            </a:r>
            <a:r>
              <a:rPr lang="en-US" sz="7200" dirty="0" smtClean="0"/>
              <a:t> it is ADDICTIVE and IDOLATROUS.</a:t>
            </a:r>
          </a:p>
        </p:txBody>
      </p:sp>
    </p:spTree>
    <p:extLst>
      <p:ext uri="{BB962C8B-B14F-4D97-AF65-F5344CB8AC3E}">
        <p14:creationId xmlns:p14="http://schemas.microsoft.com/office/powerpoint/2010/main" val="14076700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SPIRITUAL Sluggard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If we worked like we do for the Lord, would we lose our SECULAR JOB?</a:t>
            </a:r>
          </a:p>
          <a:p>
            <a:endParaRPr lang="en-US" sz="2400" dirty="0"/>
          </a:p>
          <a:p>
            <a:r>
              <a:rPr lang="en-US" sz="3600" dirty="0" smtClean="0"/>
              <a:t>Do we offer EXCUSES for not doing the Lord’s work daily?</a:t>
            </a:r>
          </a:p>
          <a:p>
            <a:endParaRPr lang="en-US" sz="2400" dirty="0"/>
          </a:p>
          <a:p>
            <a:r>
              <a:rPr lang="en-US" sz="3600" dirty="0" smtClean="0"/>
              <a:t>Do we say we want salvation but REFUSE to do what is necessary for it?</a:t>
            </a:r>
          </a:p>
        </p:txBody>
      </p:sp>
    </p:spTree>
    <p:extLst>
      <p:ext uri="{BB962C8B-B14F-4D97-AF65-F5344CB8AC3E}">
        <p14:creationId xmlns:p14="http://schemas.microsoft.com/office/powerpoint/2010/main" val="627960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200</Words>
  <Application>Microsoft Macintosh PowerPoint</Application>
  <PresentationFormat>Widescreen</PresentationFormat>
  <Paragraphs>22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Corbel</vt:lpstr>
      <vt:lpstr>Arial</vt:lpstr>
      <vt:lpstr>Office Theme</vt:lpstr>
      <vt:lpstr>PowerPoint Presentation</vt:lpstr>
      <vt:lpstr>Characteristics of the Lazy Person</vt:lpstr>
      <vt:lpstr>Characteristics of the Lazy Person</vt:lpstr>
      <vt:lpstr>Characteristics of the Lazy Person</vt:lpstr>
      <vt:lpstr>Why Go to the Ant?</vt:lpstr>
      <vt:lpstr>PowerPoint Presentation</vt:lpstr>
      <vt:lpstr>The SPIRITUAL Sluggard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17</cp:revision>
  <dcterms:created xsi:type="dcterms:W3CDTF">2019-03-09T05:46:27Z</dcterms:created>
  <dcterms:modified xsi:type="dcterms:W3CDTF">2019-03-10T05:14:27Z</dcterms:modified>
</cp:coreProperties>
</file>