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54"/>
    <p:restoredTop sz="94603"/>
  </p:normalViewPr>
  <p:slideViewPr>
    <p:cSldViewPr snapToGrid="0" snapToObjects="1" showGuides="1">
      <p:cViewPr varScale="1">
        <p:scale>
          <a:sx n="98" d="100"/>
          <a:sy n="98" d="100"/>
        </p:scale>
        <p:origin x="200" y="3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9E6DE-A332-2042-8665-603127D827AE}" type="datetimeFigureOut">
              <a:rPr lang="en-US" smtClean="0"/>
              <a:t>3/3/19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7A84E-C594-8A4D-8E69-17E507B60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287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7A84E-C594-8A4D-8E69-17E507B608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457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CCF3-D87B-9D46-9886-E274C6074909}" type="datetimeFigureOut">
              <a:rPr lang="en-US" smtClean="0"/>
              <a:t>3/3/19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6C80-EBC1-284D-8ABF-0934CBF3F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15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CCF3-D87B-9D46-9886-E274C6074909}" type="datetimeFigureOut">
              <a:rPr lang="en-US" smtClean="0"/>
              <a:t>3/3/19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6C80-EBC1-284D-8ABF-0934CBF3F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97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CCF3-D87B-9D46-9886-E274C6074909}" type="datetimeFigureOut">
              <a:rPr lang="en-US" smtClean="0"/>
              <a:t>3/3/19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6C80-EBC1-284D-8ABF-0934CBF3F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902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  <a:lvl2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2pPr>
            <a:lvl3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3pPr>
            <a:lvl4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4pPr>
            <a:lvl5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CCF3-D87B-9D46-9886-E274C6074909}" type="datetimeFigureOut">
              <a:rPr lang="en-US" smtClean="0"/>
              <a:t>3/3/19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6C80-EBC1-284D-8ABF-0934CBF3F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716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CCF3-D87B-9D46-9886-E274C6074909}" type="datetimeFigureOut">
              <a:rPr lang="en-US" smtClean="0"/>
              <a:t>3/3/19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6C80-EBC1-284D-8ABF-0934CBF3F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98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CCF3-D87B-9D46-9886-E274C6074909}" type="datetimeFigureOut">
              <a:rPr lang="en-US" smtClean="0"/>
              <a:t>3/3/19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6C80-EBC1-284D-8ABF-0934CBF3F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5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CCF3-D87B-9D46-9886-E274C6074909}" type="datetimeFigureOut">
              <a:rPr lang="en-US" smtClean="0"/>
              <a:t>3/3/19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6C80-EBC1-284D-8ABF-0934CBF3F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982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CCF3-D87B-9D46-9886-E274C6074909}" type="datetimeFigureOut">
              <a:rPr lang="en-US" smtClean="0"/>
              <a:t>3/3/19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6C80-EBC1-284D-8ABF-0934CBF3F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21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CCF3-D87B-9D46-9886-E274C6074909}" type="datetimeFigureOut">
              <a:rPr lang="en-US" smtClean="0"/>
              <a:t>3/3/19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6C80-EBC1-284D-8ABF-0934CBF3F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54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CCF3-D87B-9D46-9886-E274C6074909}" type="datetimeFigureOut">
              <a:rPr lang="en-US" smtClean="0"/>
              <a:t>3/3/19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6C80-EBC1-284D-8ABF-0934CBF3F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19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CCF3-D87B-9D46-9886-E274C6074909}" type="datetimeFigureOut">
              <a:rPr lang="en-US" smtClean="0"/>
              <a:t>3/3/19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6C80-EBC1-284D-8ABF-0934CBF3F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6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3CCF3-D87B-9D46-9886-E274C6074909}" type="datetimeFigureOut">
              <a:rPr lang="en-US" smtClean="0"/>
              <a:t>3/3/19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46C80-EBC1-284D-8ABF-0934CBF3F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293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9957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4190"/>
            <a:ext cx="10515600" cy="2589621"/>
          </a:xfrm>
        </p:spPr>
        <p:txBody>
          <a:bodyPr>
            <a:noAutofit/>
          </a:bodyPr>
          <a:lstStyle/>
          <a:p>
            <a:r>
              <a:rPr lang="en-US" sz="6000" dirty="0" smtClean="0"/>
              <a:t>If we have committed to walking in newness of life, we must be ashamed of our past.</a:t>
            </a:r>
          </a:p>
        </p:txBody>
      </p:sp>
    </p:spTree>
    <p:extLst>
      <p:ext uri="{BB962C8B-B14F-4D97-AF65-F5344CB8AC3E}">
        <p14:creationId xmlns:p14="http://schemas.microsoft.com/office/powerpoint/2010/main" val="1939473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Are We Ashamed of Our Past?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977436"/>
            <a:ext cx="10944497" cy="2903129"/>
          </a:xfrm>
        </p:spPr>
        <p:txBody>
          <a:bodyPr/>
          <a:lstStyle/>
          <a:p>
            <a:pPr lvl="0"/>
            <a:r>
              <a:rPr lang="en-US" dirty="0" smtClean="0"/>
              <a:t>When we are ashamed of our past, we appreciate God’s grace.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When we are ashamed of our past, we are no longer enslaved.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When we are ashamed of our past, we pursue righteousness.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When we are ashamed of our past, we are not ashamed of our present.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78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82</Words>
  <Application>Microsoft Macintosh PowerPoint</Application>
  <PresentationFormat>Widescreen</PresentationFormat>
  <Paragraphs>10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Calibri Light</vt:lpstr>
      <vt:lpstr>Corbel</vt:lpstr>
      <vt:lpstr>Arial</vt:lpstr>
      <vt:lpstr>Office Theme</vt:lpstr>
      <vt:lpstr>PowerPoint Presentation</vt:lpstr>
      <vt:lpstr>PowerPoint Presentation</vt:lpstr>
      <vt:lpstr>Are We Ashamed of Our Past?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3</cp:revision>
  <dcterms:created xsi:type="dcterms:W3CDTF">2019-03-03T19:52:55Z</dcterms:created>
  <dcterms:modified xsi:type="dcterms:W3CDTF">2019-03-03T20:19:54Z</dcterms:modified>
</cp:coreProperties>
</file>