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44"/>
    <p:restoredTop sz="94603"/>
  </p:normalViewPr>
  <p:slideViewPr>
    <p:cSldViewPr snapToGrid="0" snapToObjects="1" showGuides="1">
      <p:cViewPr>
        <p:scale>
          <a:sx n="79" d="100"/>
          <a:sy n="79" d="100"/>
        </p:scale>
        <p:origin x="944" y="7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261622-8877-0F48-87AB-DC8674320C04}" type="datetimeFigureOut">
              <a:rPr lang="en-US" smtClean="0"/>
              <a:t>3/17/19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2717AB-0DAB-8549-B03D-30B3ADBAFD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183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717AB-0DAB-8549-B03D-30B3ADBAFD8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835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67B65-6509-014B-BAFA-03F210A17798}" type="datetimeFigureOut">
              <a:rPr lang="en-US" smtClean="0"/>
              <a:t>3/17/19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3B5BE-0A8C-AC42-9D25-ECD537952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929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67B65-6509-014B-BAFA-03F210A17798}" type="datetimeFigureOut">
              <a:rPr lang="en-US" smtClean="0"/>
              <a:t>3/17/19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3B5BE-0A8C-AC42-9D25-ECD537952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534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67B65-6509-014B-BAFA-03F210A17798}" type="datetimeFigureOut">
              <a:rPr lang="en-US" smtClean="0"/>
              <a:t>3/17/19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3B5BE-0A8C-AC42-9D25-ECD537952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767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spcBef>
                <a:spcPts val="0"/>
              </a:spcBef>
              <a:buFont typeface="Arial" charset="0"/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1pPr>
            <a:lvl2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2pPr>
            <a:lvl3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3pPr>
            <a:lvl4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4pPr>
            <a:lvl5pPr marL="0" indent="0">
              <a:spcBef>
                <a:spcPts val="0"/>
              </a:spcBef>
              <a:buNone/>
              <a:defRPr b="1">
                <a:solidFill>
                  <a:schemeClr val="bg1"/>
                </a:solidFill>
                <a:latin typeface="Corbel" charset="0"/>
                <a:ea typeface="Corbel" charset="0"/>
                <a:cs typeface="Corbel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67B65-6509-014B-BAFA-03F210A17798}" type="datetimeFigureOut">
              <a:rPr lang="en-US" smtClean="0"/>
              <a:t>3/17/19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3B5BE-0A8C-AC42-9D25-ECD537952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433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67B65-6509-014B-BAFA-03F210A17798}" type="datetimeFigureOut">
              <a:rPr lang="en-US" smtClean="0"/>
              <a:t>3/17/19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3B5BE-0A8C-AC42-9D25-ECD537952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209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67B65-6509-014B-BAFA-03F210A17798}" type="datetimeFigureOut">
              <a:rPr lang="en-US" smtClean="0"/>
              <a:t>3/17/19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3B5BE-0A8C-AC42-9D25-ECD537952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914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67B65-6509-014B-BAFA-03F210A17798}" type="datetimeFigureOut">
              <a:rPr lang="en-US" smtClean="0"/>
              <a:t>3/17/19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3B5BE-0A8C-AC42-9D25-ECD537952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890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67B65-6509-014B-BAFA-03F210A17798}" type="datetimeFigureOut">
              <a:rPr lang="en-US" smtClean="0"/>
              <a:t>3/17/19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3B5BE-0A8C-AC42-9D25-ECD537952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051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67B65-6509-014B-BAFA-03F210A17798}" type="datetimeFigureOut">
              <a:rPr lang="en-US" smtClean="0"/>
              <a:t>3/17/19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3B5BE-0A8C-AC42-9D25-ECD537952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909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67B65-6509-014B-BAFA-03F210A17798}" type="datetimeFigureOut">
              <a:rPr lang="en-US" smtClean="0"/>
              <a:t>3/17/19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3B5BE-0A8C-AC42-9D25-ECD537952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731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67B65-6509-014B-BAFA-03F210A17798}" type="datetimeFigureOut">
              <a:rPr lang="en-US" smtClean="0"/>
              <a:t>3/17/19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3B5BE-0A8C-AC42-9D25-ECD537952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045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67B65-6509-014B-BAFA-03F210A17798}" type="datetimeFigureOut">
              <a:rPr lang="en-US" smtClean="0"/>
              <a:t>3/17/19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3B5BE-0A8C-AC42-9D25-ECD537952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87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2921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Are You Simon or the Sinner?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600" dirty="0"/>
              <a:t>SIMON was not CONSCIOUS of his spiritual condition but CONCENTRATED on FAULT-FINDING.</a:t>
            </a:r>
          </a:p>
          <a:p>
            <a:pPr lvl="0"/>
            <a:endParaRPr lang="en-US" sz="3600" dirty="0" smtClean="0"/>
          </a:p>
          <a:p>
            <a:pPr lvl="0"/>
            <a:r>
              <a:rPr lang="en-US" sz="3600" dirty="0" smtClean="0"/>
              <a:t>The </a:t>
            </a:r>
            <a:r>
              <a:rPr lang="en-US" sz="3600" dirty="0"/>
              <a:t>SINNER was CONVICTED of her spiritual condition and showed COURAGEOUS FAITH.</a:t>
            </a:r>
          </a:p>
          <a:p>
            <a:pPr lvl="0"/>
            <a:endParaRPr lang="en-US" sz="3600" dirty="0" smtClean="0"/>
          </a:p>
          <a:p>
            <a:pPr lvl="0"/>
            <a:r>
              <a:rPr lang="en-US" sz="3600" dirty="0" smtClean="0"/>
              <a:t>The </a:t>
            </a:r>
            <a:r>
              <a:rPr lang="en-US" sz="3600" dirty="0"/>
              <a:t>SAVIOR CONDEMNED the self-righteous but COMPLETELY FORGAVE the sinner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9099755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43195"/>
            <a:ext cx="10515600" cy="3771611"/>
          </a:xfrm>
        </p:spPr>
        <p:txBody>
          <a:bodyPr>
            <a:noAutofit/>
          </a:bodyPr>
          <a:lstStyle/>
          <a:p>
            <a:r>
              <a:rPr lang="en-US" sz="5400" dirty="0" smtClean="0"/>
              <a:t>It does not matter the quantity or depravity of sins committed. What matters is whether we have GODLY sorrow that seeks pardon for our GUILTY conscience.</a:t>
            </a:r>
          </a:p>
        </p:txBody>
      </p:sp>
    </p:spTree>
    <p:extLst>
      <p:ext uri="{BB962C8B-B14F-4D97-AF65-F5344CB8AC3E}">
        <p14:creationId xmlns:p14="http://schemas.microsoft.com/office/powerpoint/2010/main" val="1868467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flythrough dir="out" hasBounce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73</Words>
  <Application>Microsoft Macintosh PowerPoint</Application>
  <PresentationFormat>Widescreen</PresentationFormat>
  <Paragraphs>8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Calibri</vt:lpstr>
      <vt:lpstr>Calibri Light</vt:lpstr>
      <vt:lpstr>Corbel</vt:lpstr>
      <vt:lpstr>Arial</vt:lpstr>
      <vt:lpstr>Office Theme</vt:lpstr>
      <vt:lpstr>PowerPoint Presentation</vt:lpstr>
      <vt:lpstr>Are You Simon or the Sinner?</vt:lpstr>
      <vt:lpstr>PowerPoint Presentation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5</cp:revision>
  <dcterms:created xsi:type="dcterms:W3CDTF">2019-03-17T05:48:09Z</dcterms:created>
  <dcterms:modified xsi:type="dcterms:W3CDTF">2019-03-17T07:45:46Z</dcterms:modified>
</cp:coreProperties>
</file>