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4"/>
    <p:restoredTop sz="94603"/>
  </p:normalViewPr>
  <p:slideViewPr>
    <p:cSldViewPr snapToGrid="0" snapToObjects="1" showGuides="1">
      <p:cViewPr varScale="1">
        <p:scale>
          <a:sx n="88" d="100"/>
          <a:sy n="88" d="100"/>
        </p:scale>
        <p:origin x="200" y="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4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7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1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8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8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7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731D-1591-9E44-9C31-5FF0354EDB67}" type="datetimeFigureOut">
              <a:rPr lang="en-US" smtClean="0"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3F7E-DDB8-C342-9FE3-C2ED257B5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4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90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David’s Desires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A desire for divine </a:t>
            </a:r>
            <a:r>
              <a:rPr lang="en-US" sz="4400" dirty="0" smtClean="0"/>
              <a:t>guidance: </a:t>
            </a:r>
            <a:r>
              <a:rPr lang="en-US" sz="3600" dirty="0"/>
              <a:t>4-5, 8-10, 12-14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4400" dirty="0" smtClean="0"/>
              <a:t>A </a:t>
            </a:r>
            <a:r>
              <a:rPr lang="en-US" sz="4400" dirty="0"/>
              <a:t>desire for divine </a:t>
            </a:r>
            <a:r>
              <a:rPr lang="en-US" sz="4400" dirty="0" smtClean="0"/>
              <a:t>mercy: </a:t>
            </a:r>
            <a:r>
              <a:rPr lang="en-US" sz="3600" dirty="0"/>
              <a:t>6-7, 11, </a:t>
            </a:r>
            <a:r>
              <a:rPr lang="en-US" sz="3600" dirty="0" smtClean="0"/>
              <a:t>16-18</a:t>
            </a:r>
          </a:p>
          <a:p>
            <a:pPr lvl="0"/>
            <a:endParaRPr lang="en-US" sz="3200" dirty="0"/>
          </a:p>
          <a:p>
            <a:pPr lvl="0"/>
            <a:r>
              <a:rPr lang="en-US" sz="4400" dirty="0" smtClean="0"/>
              <a:t>A </a:t>
            </a:r>
            <a:r>
              <a:rPr lang="en-US" sz="4400" dirty="0"/>
              <a:t>desire for divine </a:t>
            </a:r>
            <a:r>
              <a:rPr lang="en-US" sz="4400" dirty="0" smtClean="0"/>
              <a:t>deliverance: </a:t>
            </a:r>
            <a:r>
              <a:rPr lang="en-US" sz="3600" dirty="0" smtClean="0"/>
              <a:t>15-22</a:t>
            </a:r>
          </a:p>
          <a:p>
            <a:pPr lvl="0"/>
            <a:endParaRPr lang="en-US" sz="3600" dirty="0"/>
          </a:p>
          <a:p>
            <a:pPr lvl="0"/>
            <a:r>
              <a:rPr lang="en-US" sz="6000" dirty="0" smtClean="0"/>
              <a:t>Are these our desires?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126396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Psalm 25 and </a:t>
            </a:r>
            <a:r>
              <a:rPr lang="en-US" sz="6600" dirty="0" smtClean="0"/>
              <a:t>Jesus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400" dirty="0"/>
              <a:t>We wait for Jesus our Savior: Phil. </a:t>
            </a:r>
            <a:r>
              <a:rPr lang="en-US" sz="3400" dirty="0" smtClean="0"/>
              <a:t>3.20-21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dirty="0" smtClean="0"/>
              <a:t>We </a:t>
            </a:r>
            <a:r>
              <a:rPr lang="en-US" sz="3400" dirty="0"/>
              <a:t>wait for Jesus to redeem our bodies: Rom. 8.23-25</a:t>
            </a:r>
          </a:p>
          <a:p>
            <a:endParaRPr lang="en-US" sz="3200" dirty="0" smtClean="0"/>
          </a:p>
          <a:p>
            <a:r>
              <a:rPr lang="en-US" sz="3400" dirty="0" smtClean="0"/>
              <a:t>We </a:t>
            </a:r>
            <a:r>
              <a:rPr lang="en-US" sz="3400" dirty="0"/>
              <a:t>wait for Jesus our blessed hope with </a:t>
            </a:r>
            <a:r>
              <a:rPr lang="en-US" sz="3400" dirty="0" smtClean="0"/>
              <a:t>perseverance: </a:t>
            </a:r>
            <a:r>
              <a:rPr lang="en-US" sz="3400" dirty="0"/>
              <a:t>Titus 2.11-14; Heb. 9.27-28; James 5.7-8; 1 John 3.2-3 </a:t>
            </a:r>
          </a:p>
        </p:txBody>
      </p:sp>
    </p:spTree>
    <p:extLst>
      <p:ext uri="{BB962C8B-B14F-4D97-AF65-F5344CB8AC3E}">
        <p14:creationId xmlns:p14="http://schemas.microsoft.com/office/powerpoint/2010/main" val="1881615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85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David’s Desires</vt:lpstr>
      <vt:lpstr>Psalm 25 and Jesus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9</cp:revision>
  <dcterms:created xsi:type="dcterms:W3CDTF">2019-01-05T03:58:58Z</dcterms:created>
  <dcterms:modified xsi:type="dcterms:W3CDTF">2019-02-03T21:09:10Z</dcterms:modified>
</cp:coreProperties>
</file>