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8"/>
    <p:restoredTop sz="94603"/>
  </p:normalViewPr>
  <p:slideViewPr>
    <p:cSldViewPr snapToGrid="0" snapToObjects="1" showGuides="1">
      <p:cViewPr varScale="1">
        <p:scale>
          <a:sx n="105" d="100"/>
          <a:sy n="105" d="100"/>
        </p:scale>
        <p:origin x="8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E0529-43E6-8349-AFA2-9763D7A32432}" type="datetimeFigureOut">
              <a:rPr lang="en-US" smtClean="0"/>
              <a:t>1/19/19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B9C42-908D-8F43-B96D-16987FB2E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9C42-908D-8F43-B96D-16987FB2E3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0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B9C42-908D-8F43-B96D-16987FB2E3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7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41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1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5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8850-E8CA-1745-A1B6-F91CA2D8AB34}" type="datetimeFigureOut">
              <a:rPr lang="en-US" smtClean="0"/>
              <a:t>1/19/19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E279E-C905-B646-9353-4597A193D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149" y="6211669"/>
            <a:ext cx="214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Joshua 2</a:t>
            </a:r>
            <a:endParaRPr lang="en-US" sz="36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33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Rahab’s </a:t>
            </a:r>
            <a:r>
              <a:rPr lang="en-US" sz="6000" dirty="0" smtClean="0"/>
              <a:t>Character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2638405"/>
            <a:ext cx="11353800" cy="158119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She acted on EVIDENCE – </a:t>
            </a:r>
          </a:p>
          <a:p>
            <a:pPr algn="ctr"/>
            <a:r>
              <a:rPr lang="en-US" sz="4800" dirty="0" smtClean="0"/>
              <a:t>EYEWITNESSES and God’s EXISTENCE.</a:t>
            </a:r>
          </a:p>
        </p:txBody>
      </p:sp>
    </p:spTree>
    <p:extLst>
      <p:ext uri="{BB962C8B-B14F-4D97-AF65-F5344CB8AC3E}">
        <p14:creationId xmlns:p14="http://schemas.microsoft.com/office/powerpoint/2010/main" val="5290894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Rahab’s </a:t>
            </a:r>
            <a:r>
              <a:rPr lang="en-US" sz="6000" dirty="0" smtClean="0"/>
              <a:t>Character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44" y="2697838"/>
            <a:ext cx="11183112" cy="14623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She acted in TRUSTING faith – </a:t>
            </a:r>
          </a:p>
          <a:p>
            <a:pPr algn="ctr"/>
            <a:r>
              <a:rPr lang="en-US" sz="4800" dirty="0" smtClean="0"/>
              <a:t>though it was initially a MISGUIDED faith.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597627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She trusted in God’s PROMISES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She trusted in God’s MERCY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She trusted in God’s COMMANDS</a:t>
            </a:r>
          </a:p>
        </p:txBody>
      </p:sp>
    </p:spTree>
    <p:extLst>
      <p:ext uri="{BB962C8B-B14F-4D97-AF65-F5344CB8AC3E}">
        <p14:creationId xmlns:p14="http://schemas.microsoft.com/office/powerpoint/2010/main" val="1454088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Rahab’s </a:t>
            </a:r>
            <a:r>
              <a:rPr lang="en-US" sz="6000" dirty="0" smtClean="0"/>
              <a:t>Character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84045"/>
            <a:ext cx="10515600" cy="1289911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She acted in OBEDIENT faith.</a:t>
            </a:r>
          </a:p>
          <a:p>
            <a:pPr algn="ctr"/>
            <a:r>
              <a:rPr lang="en-US" sz="3200" dirty="0" smtClean="0"/>
              <a:t>Josh. 2.21; Heb. 11.6, 30-31; James 2.24-25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0623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43147"/>
            <a:ext cx="10515600" cy="137170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</a:t>
            </a:r>
            <a:r>
              <a:rPr lang="en-US" sz="5400" dirty="0" smtClean="0"/>
              <a:t>aved by GRACE through FAITH.</a:t>
            </a:r>
          </a:p>
          <a:p>
            <a:pPr algn="ctr"/>
            <a:r>
              <a:rPr lang="en-US" sz="3200" dirty="0" smtClean="0"/>
              <a:t>Eph. 2.8; Josh. </a:t>
            </a:r>
            <a:r>
              <a:rPr lang="en-US" sz="3200" smtClean="0"/>
              <a:t>6.25; Matt</a:t>
            </a:r>
            <a:r>
              <a:rPr lang="en-US" sz="3200" dirty="0" smtClean="0"/>
              <a:t>. 1.5</a:t>
            </a:r>
          </a:p>
        </p:txBody>
      </p:sp>
    </p:spTree>
    <p:extLst>
      <p:ext uri="{BB962C8B-B14F-4D97-AF65-F5344CB8AC3E}">
        <p14:creationId xmlns:p14="http://schemas.microsoft.com/office/powerpoint/2010/main" val="194248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84</Words>
  <Application>Microsoft Macintosh PowerPoint</Application>
  <PresentationFormat>Widescreen</PresentationFormat>
  <Paragraphs>17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Corbel</vt:lpstr>
      <vt:lpstr>Arial</vt:lpstr>
      <vt:lpstr>Office Theme</vt:lpstr>
      <vt:lpstr>PowerPoint Presentation</vt:lpstr>
      <vt:lpstr>Rahab’s Character</vt:lpstr>
      <vt:lpstr>Rahab’s Character</vt:lpstr>
      <vt:lpstr>Rahab’s Character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16</cp:revision>
  <dcterms:created xsi:type="dcterms:W3CDTF">2019-01-20T03:50:24Z</dcterms:created>
  <dcterms:modified xsi:type="dcterms:W3CDTF">2019-01-20T14:44:54Z</dcterms:modified>
</cp:coreProperties>
</file>