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4"/>
    <p:restoredTop sz="94603"/>
  </p:normalViewPr>
  <p:slideViewPr>
    <p:cSldViewPr snapToGrid="0" snapToObjects="1" showGuides="1">
      <p:cViewPr>
        <p:scale>
          <a:sx n="91" d="100"/>
          <a:sy n="91" d="100"/>
        </p:scale>
        <p:origin x="464" y="6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8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8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3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2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8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9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7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ECD5C-4A6A-4D49-9D12-D4058B407E51}" type="datetimeFigureOut">
              <a:rPr lang="en-US" smtClean="0"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9CBF5-4130-F94E-9795-F93F9D82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2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484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7313"/>
            <a:ext cx="10515600" cy="1603375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I</a:t>
            </a:r>
            <a:r>
              <a:rPr lang="en-US" sz="5400" dirty="0" smtClean="0"/>
              <a:t>f you are not BORN AGAIN, you have NO PART in God’s kingdom!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165546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302" y="1920699"/>
            <a:ext cx="11005397" cy="3016603"/>
          </a:xfrm>
        </p:spPr>
        <p:txBody>
          <a:bodyPr>
            <a:noAutofit/>
          </a:bodyPr>
          <a:lstStyle/>
          <a:p>
            <a:r>
              <a:rPr lang="en-US" sz="4600" dirty="0" smtClean="0"/>
              <a:t>To be “born again” (John 3.3) is to be “born of water and the Spirit” (v5).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364611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302" y="1920699"/>
            <a:ext cx="11005397" cy="3016603"/>
          </a:xfrm>
        </p:spPr>
        <p:txBody>
          <a:bodyPr>
            <a:noAutofit/>
          </a:bodyPr>
          <a:lstStyle/>
          <a:p>
            <a:r>
              <a:rPr lang="en-US" sz="4600" dirty="0" smtClean="0"/>
              <a:t>To be “born again” (John 3.3) is to be “born of water and the Spirit” (v5). This new birth happens when we hear, believe, and obey the Spirit’s TEACHINGS </a:t>
            </a:r>
            <a:r>
              <a:rPr lang="mr-IN" sz="4600" dirty="0" smtClean="0"/>
              <a:t>–</a:t>
            </a:r>
            <a:r>
              <a:rPr lang="en-US" sz="4600" dirty="0" smtClean="0"/>
              <a:t> the truth.</a:t>
            </a:r>
          </a:p>
          <a:p>
            <a:r>
              <a:rPr lang="en-US" sz="2600" dirty="0" smtClean="0"/>
              <a:t>(Rom. 10.17; James 1.18, 21; </a:t>
            </a:r>
            <a:r>
              <a:rPr lang="en-US" sz="2600" dirty="0" smtClean="0"/>
              <a:t>1 Peter 1.22-25;</a:t>
            </a:r>
            <a:r>
              <a:rPr lang="en-US" sz="2600" dirty="0" smtClean="0"/>
              <a:t> 1 John 3.9; Acts 2.37-38, 41)</a:t>
            </a:r>
          </a:p>
        </p:txBody>
      </p:sp>
    </p:spTree>
    <p:extLst>
      <p:ext uri="{BB962C8B-B14F-4D97-AF65-F5344CB8AC3E}">
        <p14:creationId xmlns:p14="http://schemas.microsoft.com/office/powerpoint/2010/main" val="18410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6375"/>
            <a:ext cx="10515600" cy="3325251"/>
          </a:xfrm>
        </p:spPr>
        <p:txBody>
          <a:bodyPr>
            <a:noAutofit/>
          </a:bodyPr>
          <a:lstStyle/>
          <a:p>
            <a:r>
              <a:rPr lang="en-US" sz="5000" dirty="0" smtClean="0"/>
              <a:t>The new birth is where our old self of sin is CRUCIFIED and we become a new CREATION in Christ </a:t>
            </a:r>
            <a:r>
              <a:rPr lang="mr-IN" sz="5000" dirty="0" smtClean="0"/>
              <a:t>–</a:t>
            </a:r>
            <a:r>
              <a:rPr lang="en-US" sz="5000" dirty="0" smtClean="0"/>
              <a:t> which gives us a good CONSCIENCE.</a:t>
            </a:r>
          </a:p>
          <a:p>
            <a:r>
              <a:rPr lang="en-US" sz="3200" dirty="0" smtClean="0"/>
              <a:t>(Rom. 6; 2 Cor. 5.17; 1 Peter 3.21; </a:t>
            </a:r>
            <a:r>
              <a:rPr lang="en-US" sz="3200" dirty="0" smtClean="0"/>
              <a:t>Col. 1.13-14</a:t>
            </a:r>
            <a:r>
              <a:rPr lang="en-US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6889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428"/>
            <a:ext cx="10515600" cy="415314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Numbers 21.4-9 illustrates Jesus’ MISSION to “save his people from their sins” (Matt. 1.21). Even more so, when Jesus was lifted up it</a:t>
            </a:r>
            <a:r>
              <a:rPr lang="en-US" sz="4800" dirty="0"/>
              <a:t> </a:t>
            </a:r>
            <a:r>
              <a:rPr lang="en-US" sz="4800" dirty="0" smtClean="0"/>
              <a:t>CONFIRMED everything He taught </a:t>
            </a:r>
            <a:r>
              <a:rPr lang="en-US" sz="4800" smtClean="0"/>
              <a:t>about being born again </a:t>
            </a:r>
            <a:r>
              <a:rPr lang="en-US" sz="4800" dirty="0" smtClean="0"/>
              <a:t>(John 8.28-29).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702190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241"/>
            <a:ext cx="10515600" cy="4563518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BELIEVER of John 3.16 OBEYS the Spirit’s teachings (Matt. 7.21; Rom. 8.14) – repents (John 3.21), confesses (John 12.42-43), is immersed (Acts 8.12), and is faithful unto death (Rev. 2.10).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743803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238</Words>
  <Application>Microsoft Macintosh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23</cp:revision>
  <dcterms:created xsi:type="dcterms:W3CDTF">2019-01-27T03:10:14Z</dcterms:created>
  <dcterms:modified xsi:type="dcterms:W3CDTF">2019-01-27T06:31:27Z</dcterms:modified>
</cp:coreProperties>
</file>