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5" r:id="rId4"/>
    <p:sldId id="266" r:id="rId5"/>
    <p:sldId id="267" r:id="rId6"/>
    <p:sldId id="261" r:id="rId7"/>
    <p:sldId id="259" r:id="rId8"/>
    <p:sldId id="260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4"/>
    <p:restoredTop sz="94583"/>
  </p:normalViewPr>
  <p:slideViewPr>
    <p:cSldViewPr snapToGrid="0" snapToObjects="1" showGuides="1">
      <p:cViewPr varScale="1">
        <p:scale>
          <a:sx n="98" d="100"/>
          <a:sy n="98" d="100"/>
        </p:scale>
        <p:origin x="200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EE706-4F0F-524E-9BD1-68DDB151A4C2}" type="datetimeFigureOut">
              <a:rPr lang="en-US" smtClean="0"/>
              <a:t>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C0FAD-3D8B-E145-9344-B0F97EF18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4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5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1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9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6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9264-C648-1943-8293-0B1A183CDA14}" type="datetimeFigureOut">
              <a:rPr lang="en-US" smtClean="0"/>
              <a:t>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A5FA9-9E8E-8345-82DD-6CFA248E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4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249"/>
            <a:ext cx="10515600" cy="3157503"/>
          </a:xfrm>
        </p:spPr>
        <p:txBody>
          <a:bodyPr>
            <a:noAutofit/>
          </a:bodyPr>
          <a:lstStyle/>
          <a:p>
            <a:r>
              <a:rPr lang="en-US" sz="5500" dirty="0"/>
              <a:t>We must mourn the </a:t>
            </a:r>
            <a:r>
              <a:rPr lang="en-US" sz="5500" dirty="0" smtClean="0"/>
              <a:t>CONDITION of </a:t>
            </a:r>
            <a:r>
              <a:rPr lang="en-US" sz="5500" dirty="0"/>
              <a:t>brethren in error </a:t>
            </a:r>
            <a:r>
              <a:rPr lang="en-US" sz="5500" dirty="0" smtClean="0"/>
              <a:t>and </a:t>
            </a:r>
            <a:r>
              <a:rPr lang="en-US" sz="5500" dirty="0"/>
              <a:t>not </a:t>
            </a:r>
            <a:r>
              <a:rPr lang="en-US" sz="5500" dirty="0" smtClean="0"/>
              <a:t>LOOK the </a:t>
            </a:r>
            <a:r>
              <a:rPr lang="en-US" sz="5500" dirty="0"/>
              <a:t>other way and </a:t>
            </a:r>
            <a:r>
              <a:rPr lang="en-US" sz="5500" dirty="0" smtClean="0"/>
              <a:t>PRETEND that </a:t>
            </a:r>
            <a:r>
              <a:rPr lang="en-US" sz="5500" dirty="0"/>
              <a:t>nothing is </a:t>
            </a:r>
            <a:r>
              <a:rPr lang="en-US" sz="5500" dirty="0" smtClean="0"/>
              <a:t>wrong!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206487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Destroy the Flesh?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4200" dirty="0" smtClean="0"/>
              <a:t>Why did we repent when we obeyed the gospel?</a:t>
            </a:r>
          </a:p>
        </p:txBody>
      </p:sp>
    </p:spTree>
    <p:extLst>
      <p:ext uri="{BB962C8B-B14F-4D97-AF65-F5344CB8AC3E}">
        <p14:creationId xmlns:p14="http://schemas.microsoft.com/office/powerpoint/2010/main" val="713169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Destroy the Flesh?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4200" dirty="0" smtClean="0"/>
              <a:t>Why did we repent when we obeyed the gospel? Because we were not in FELLOWSHIP with God </a:t>
            </a:r>
            <a:r>
              <a:rPr lang="en-US" sz="3200" dirty="0" smtClean="0"/>
              <a:t>(Rom. 6.23; Eph. 2.12-13)</a:t>
            </a:r>
            <a:r>
              <a:rPr lang="en-US" sz="4200" dirty="0" smtClean="0"/>
              <a:t>. We had to CEASE sin and CONTROL fleshly desires.</a:t>
            </a:r>
          </a:p>
        </p:txBody>
      </p:sp>
    </p:spTree>
    <p:extLst>
      <p:ext uri="{BB962C8B-B14F-4D97-AF65-F5344CB8AC3E}">
        <p14:creationId xmlns:p14="http://schemas.microsoft.com/office/powerpoint/2010/main" val="212759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Destroy the Flesh?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4200" dirty="0" smtClean="0"/>
              <a:t>Why did we repent when we obeyed the gospel? Because we were not in FELLOWSHIP with God </a:t>
            </a:r>
            <a:r>
              <a:rPr lang="en-US" sz="3200" dirty="0" smtClean="0"/>
              <a:t>(Rom. 6.23; Eph. 2.12-13)</a:t>
            </a:r>
            <a:r>
              <a:rPr lang="en-US" sz="4200" dirty="0" smtClean="0"/>
              <a:t>. We had to CEASE sin and CONTROL fleshly desires. The destruction of the flesh is simply a metaphor for putting away SIN through REPENTANCE </a:t>
            </a:r>
            <a:r>
              <a:rPr lang="en-US" sz="3200" dirty="0" smtClean="0"/>
              <a:t>(Rom. 8.7-8, 13; Gal. 5.16-25)</a:t>
            </a:r>
            <a:r>
              <a:rPr lang="en-US" sz="4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17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9328"/>
            <a:ext cx="10515600" cy="4739345"/>
          </a:xfrm>
        </p:spPr>
        <p:txBody>
          <a:bodyPr>
            <a:noAutofit/>
          </a:bodyPr>
          <a:lstStyle/>
          <a:p>
            <a:r>
              <a:rPr lang="en-US" sz="4800" dirty="0" smtClean="0"/>
              <a:t>By delivering unruly brethren over to Satan, we are simply acknowledging REALITY – the transgressor is ALREADY with Satan. Thus, when the church ceases fellowship, it represents what God has already done in HEAVEN (and His DECISION on judgment day).</a:t>
            </a:r>
          </a:p>
        </p:txBody>
      </p:sp>
    </p:spTree>
    <p:extLst>
      <p:ext uri="{BB962C8B-B14F-4D97-AF65-F5344CB8AC3E}">
        <p14:creationId xmlns:p14="http://schemas.microsoft.com/office/powerpoint/2010/main" val="984085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078"/>
            <a:ext cx="10515600" cy="4643845"/>
          </a:xfrm>
        </p:spPr>
        <p:txBody>
          <a:bodyPr>
            <a:noAutofit/>
          </a:bodyPr>
          <a:lstStyle/>
          <a:p>
            <a:r>
              <a:rPr lang="en-US" sz="4800" dirty="0" smtClean="0"/>
              <a:t>Our SPIRITUAL life is compared to the Feast of Unleavened Bread – Jesus' BLOOD purged us from all sin and as a new man/leaven, we must put the old man/leaven to death and serve God with PURITY of heart to live up to His SACRIFICE.</a:t>
            </a:r>
          </a:p>
        </p:txBody>
      </p:sp>
    </p:spTree>
    <p:extLst>
      <p:ext uri="{BB962C8B-B14F-4D97-AF65-F5344CB8AC3E}">
        <p14:creationId xmlns:p14="http://schemas.microsoft.com/office/powerpoint/2010/main" val="1375984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9705"/>
            <a:ext cx="10515600" cy="5058591"/>
          </a:xfrm>
        </p:spPr>
        <p:txBody>
          <a:bodyPr>
            <a:normAutofit/>
          </a:bodyPr>
          <a:lstStyle/>
          <a:p>
            <a:pPr lvl="1"/>
            <a:r>
              <a:rPr lang="en-US" sz="4600" dirty="0" smtClean="0"/>
              <a:t>Do not keep COMPANY with any person who professes Jesus as Lord who continues to INDULGE themselves in worldly pleasures </a:t>
            </a:r>
            <a:r>
              <a:rPr lang="en-US" sz="4600" dirty="0" smtClean="0"/>
              <a:t>or </a:t>
            </a:r>
            <a:r>
              <a:rPr lang="en-US" sz="4600" dirty="0" smtClean="0"/>
              <a:t>who cause stumbling and division through immorality and FALSE doctrines or who REFUSE to withdraw from others.</a:t>
            </a:r>
          </a:p>
          <a:p>
            <a:pPr lvl="1"/>
            <a:r>
              <a:rPr lang="en-US" sz="2000" dirty="0" smtClean="0"/>
              <a:t>(Matt. 18.15-17; Rom. 1.29-32; 1 Cor. 6.9-11; Gal. 5.19-21; 2 Thess. 3.6-15;</a:t>
            </a:r>
          </a:p>
          <a:p>
            <a:pPr lvl="1"/>
            <a:r>
              <a:rPr lang="en-US" sz="2000" dirty="0" smtClean="0"/>
              <a:t>Rev. 21.8; Rom. 16.17-18; 1 Tim. 1.19-20; 2 Tim. 2.16-18; Titus 3.10)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30173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Does God Discipline Us through His Church?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5492" cy="435133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dirty="0" smtClean="0"/>
              <a:t>To RESTORE </a:t>
            </a:r>
            <a:r>
              <a:rPr lang="en-US" dirty="0"/>
              <a:t>erring brethren: Matt. </a:t>
            </a:r>
            <a:r>
              <a:rPr lang="en-US" dirty="0" smtClean="0"/>
              <a:t>18.15-17</a:t>
            </a:r>
          </a:p>
          <a:p>
            <a:pPr lvl="0">
              <a:lnSpc>
                <a:spcPct val="80000"/>
              </a:lnSpc>
            </a:pPr>
            <a:endParaRPr lang="en-US" dirty="0" smtClean="0"/>
          </a:p>
          <a:p>
            <a:pPr lvl="0">
              <a:lnSpc>
                <a:spcPct val="80000"/>
              </a:lnSpc>
            </a:pPr>
            <a:r>
              <a:rPr lang="en-US" dirty="0" smtClean="0"/>
              <a:t>To </a:t>
            </a:r>
            <a:r>
              <a:rPr lang="en-US" dirty="0"/>
              <a:t>cause erring brethren to be </a:t>
            </a:r>
            <a:r>
              <a:rPr lang="en-US" dirty="0" smtClean="0"/>
              <a:t>ASHAMED: </a:t>
            </a:r>
            <a:r>
              <a:rPr lang="en-US" sz="2700" dirty="0" smtClean="0"/>
              <a:t>2 Thess. 3.14-15; Rom. 6.21</a:t>
            </a:r>
          </a:p>
          <a:p>
            <a:pPr lvl="0">
              <a:lnSpc>
                <a:spcPct val="80000"/>
              </a:lnSpc>
            </a:pPr>
            <a:endParaRPr lang="en-US" dirty="0" smtClean="0"/>
          </a:p>
          <a:p>
            <a:pPr lvl="0">
              <a:lnSpc>
                <a:spcPct val="80000"/>
              </a:lnSpc>
            </a:pPr>
            <a:r>
              <a:rPr lang="en-US" smtClean="0"/>
              <a:t>To teach </a:t>
            </a:r>
            <a:r>
              <a:rPr lang="en-US" dirty="0" smtClean="0"/>
              <a:t>the church </a:t>
            </a:r>
            <a:r>
              <a:rPr lang="en-US" dirty="0"/>
              <a:t>to </a:t>
            </a:r>
            <a:r>
              <a:rPr lang="en-US" dirty="0" smtClean="0"/>
              <a:t>FEAR the </a:t>
            </a:r>
            <a:r>
              <a:rPr lang="en-US" dirty="0"/>
              <a:t>Lord: Acts 5.5, </a:t>
            </a:r>
            <a:r>
              <a:rPr lang="en-US" dirty="0" smtClean="0"/>
              <a:t>11; 1 </a:t>
            </a:r>
            <a:r>
              <a:rPr lang="en-US" dirty="0"/>
              <a:t>Tim. </a:t>
            </a:r>
            <a:r>
              <a:rPr lang="en-US" dirty="0" smtClean="0"/>
              <a:t>5.20</a:t>
            </a:r>
            <a:endParaRPr lang="en-US" dirty="0"/>
          </a:p>
          <a:p>
            <a:pPr lvl="0">
              <a:lnSpc>
                <a:spcPct val="80000"/>
              </a:lnSpc>
            </a:pPr>
            <a:endParaRPr lang="en-US" dirty="0" smtClean="0"/>
          </a:p>
          <a:p>
            <a:pPr lvl="0">
              <a:lnSpc>
                <a:spcPct val="80000"/>
              </a:lnSpc>
            </a:pPr>
            <a:r>
              <a:rPr lang="en-US" dirty="0" smtClean="0"/>
              <a:t>To </a:t>
            </a:r>
            <a:r>
              <a:rPr lang="en-US" dirty="0"/>
              <a:t>show the </a:t>
            </a:r>
            <a:r>
              <a:rPr lang="en-US" dirty="0" smtClean="0"/>
              <a:t>ENORMITY of </a:t>
            </a:r>
            <a:r>
              <a:rPr lang="en-US" dirty="0"/>
              <a:t>sin </a:t>
            </a:r>
            <a:r>
              <a:rPr lang="en-US" dirty="0" smtClean="0"/>
              <a:t>– it EXCLUDES one </a:t>
            </a:r>
            <a:r>
              <a:rPr lang="en-US" dirty="0"/>
              <a:t>from the kingdom.</a:t>
            </a:r>
          </a:p>
          <a:p>
            <a:pPr lvl="0">
              <a:lnSpc>
                <a:spcPct val="80000"/>
              </a:lnSpc>
            </a:pPr>
            <a:endParaRPr lang="en-US" dirty="0" smtClean="0"/>
          </a:p>
          <a:p>
            <a:pPr lvl="0">
              <a:lnSpc>
                <a:spcPct val="80000"/>
              </a:lnSpc>
            </a:pPr>
            <a:r>
              <a:rPr lang="en-US" dirty="0" smtClean="0"/>
              <a:t>To PROTECT the purity of the church.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To </a:t>
            </a:r>
            <a:r>
              <a:rPr lang="en-US" dirty="0"/>
              <a:t>show </a:t>
            </a:r>
            <a:r>
              <a:rPr lang="en-US" dirty="0" smtClean="0"/>
              <a:t>God and the </a:t>
            </a:r>
            <a:r>
              <a:rPr lang="en-US" dirty="0"/>
              <a:t>world </a:t>
            </a:r>
            <a:r>
              <a:rPr lang="en-US" dirty="0" smtClean="0"/>
              <a:t>that we have NO PART with sin.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8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417</Words>
  <Application>Microsoft Macintosh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How Do We Destroy the Flesh?</vt:lpstr>
      <vt:lpstr>How Do We Destroy the Flesh?</vt:lpstr>
      <vt:lpstr>How Do We Destroy the Flesh?</vt:lpstr>
      <vt:lpstr>PowerPoint Presentation</vt:lpstr>
      <vt:lpstr>PowerPoint Presentation</vt:lpstr>
      <vt:lpstr>PowerPoint Presentation</vt:lpstr>
      <vt:lpstr>Why Does God Discipline Us through His Church?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25</cp:revision>
  <dcterms:created xsi:type="dcterms:W3CDTF">2019-02-16T22:44:51Z</dcterms:created>
  <dcterms:modified xsi:type="dcterms:W3CDTF">2019-02-17T15:02:18Z</dcterms:modified>
</cp:coreProperties>
</file>