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9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57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81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7DAB85-EBB9-4B30-9E39-BB17FF95B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47" y="2069258"/>
            <a:ext cx="3874057" cy="2285693"/>
          </a:xfrm>
          <a:prstGeom prst="rect">
            <a:avLst/>
          </a:prstGeom>
          <a:ln w="2540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8859C9-D7E3-4455-8D02-FE5BCEF2D6B7}"/>
              </a:ext>
            </a:extLst>
          </p:cNvPr>
          <p:cNvSpPr/>
          <p:nvPr/>
        </p:nvSpPr>
        <p:spPr>
          <a:xfrm>
            <a:off x="932645" y="284154"/>
            <a:ext cx="2350322" cy="1785104"/>
          </a:xfrm>
          <a:prstGeom prst="rect">
            <a:avLst/>
          </a:prstGeom>
          <a:noFill/>
          <a:effectLst>
            <a:outerShdw blurRad="50800" dist="165100" dir="8100000" algn="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 w="165100" prst="coolSlant"/>
          </a:sp3d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565CA-4E23-4575-8C65-2FA960F9DF40}"/>
              </a:ext>
            </a:extLst>
          </p:cNvPr>
          <p:cNvSpPr/>
          <p:nvPr/>
        </p:nvSpPr>
        <p:spPr>
          <a:xfrm>
            <a:off x="4291622" y="4475003"/>
            <a:ext cx="3781035" cy="1785104"/>
          </a:xfrm>
          <a:prstGeom prst="rect">
            <a:avLst/>
          </a:prstGeom>
          <a:noFill/>
          <a:effectLst>
            <a:outerShdw blurRad="50800" dist="165100" dir="8100000" algn="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 w="165100" prst="coolSlant"/>
          </a:sp3d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Life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9152B2-4B69-44BB-899F-EECBE9E8866A}"/>
              </a:ext>
            </a:extLst>
          </p:cNvPr>
          <p:cNvSpPr/>
          <p:nvPr/>
        </p:nvSpPr>
        <p:spPr>
          <a:xfrm>
            <a:off x="374716" y="5844608"/>
            <a:ext cx="3057247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Phil. 3:7-21</a:t>
            </a:r>
          </a:p>
        </p:txBody>
      </p:sp>
    </p:spTree>
    <p:extLst>
      <p:ext uri="{BB962C8B-B14F-4D97-AF65-F5344CB8AC3E}">
        <p14:creationId xmlns:p14="http://schemas.microsoft.com/office/powerpoint/2010/main" val="132631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D09BB7-344A-48DC-BDDC-7C0E579459DC}"/>
              </a:ext>
            </a:extLst>
          </p:cNvPr>
          <p:cNvSpPr/>
          <p:nvPr/>
        </p:nvSpPr>
        <p:spPr>
          <a:xfrm>
            <a:off x="129210" y="423585"/>
            <a:ext cx="8835886" cy="4918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7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Goal of Life</a:t>
            </a:r>
          </a:p>
          <a:p>
            <a:pPr algn="ctr">
              <a:lnSpc>
                <a:spcPct val="107000"/>
              </a:lnSpc>
            </a:pPr>
            <a:endParaRPr lang="en-US" sz="5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sz="4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goal we seek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7000"/>
              </a:lnSpc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be </a:t>
            </a:r>
            <a:r>
              <a: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enemie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with God. </a:t>
            </a:r>
            <a:r>
              <a: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Cor. 15:25-26)</a:t>
            </a:r>
          </a:p>
          <a:p>
            <a:pPr algn="ctr">
              <a:lnSpc>
                <a:spcPct val="107000"/>
              </a:lnSpc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minds centered on </a:t>
            </a:r>
            <a:r>
              <a: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earthly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things.</a:t>
            </a:r>
          </a:p>
        </p:txBody>
      </p:sp>
    </p:spTree>
    <p:extLst>
      <p:ext uri="{BB962C8B-B14F-4D97-AF65-F5344CB8AC3E}">
        <p14:creationId xmlns:p14="http://schemas.microsoft.com/office/powerpoint/2010/main" val="37923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D09BB7-344A-48DC-BDDC-7C0E579459DC}"/>
              </a:ext>
            </a:extLst>
          </p:cNvPr>
          <p:cNvSpPr/>
          <p:nvPr/>
        </p:nvSpPr>
        <p:spPr>
          <a:xfrm>
            <a:off x="208722" y="125411"/>
            <a:ext cx="8726556" cy="6103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Our Goal </a:t>
            </a:r>
            <a:r>
              <a:rPr lang="en-US" sz="4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7000"/>
              </a:lnSpc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Exchange what is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valuable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us for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Christ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Heb. 12:2)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earthly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things as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this life for the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glory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ahead</a:t>
            </a: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9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D09BB7-344A-48DC-BDDC-7C0E579459DC}"/>
              </a:ext>
            </a:extLst>
          </p:cNvPr>
          <p:cNvSpPr/>
          <p:nvPr/>
        </p:nvSpPr>
        <p:spPr>
          <a:xfrm>
            <a:off x="327992" y="682763"/>
            <a:ext cx="8726556" cy="531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07000"/>
              </a:lnSpc>
              <a:buFont typeface="+mj-lt"/>
              <a:buAutoNum type="arabicPeriod" startAt="4"/>
              <a:tabLst>
                <a:tab pos="457200" algn="l"/>
              </a:tabLst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Knowing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Jesus is great value</a:t>
            </a:r>
          </a:p>
          <a:p>
            <a:pPr marL="742950" indent="-742950">
              <a:lnSpc>
                <a:spcPct val="107000"/>
              </a:lnSpc>
              <a:buFont typeface="+mj-lt"/>
              <a:buAutoNum type="arabicPeriod" startAt="4"/>
              <a:tabLst>
                <a:tab pos="457200" algn="l"/>
              </a:tabLs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righteousness, but righteousness through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faith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Isa. 6:4)</a:t>
            </a:r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tabLst>
                <a:tab pos="457200" algn="l"/>
              </a:tabLs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want to achieve the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resurrection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the 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dead</a:t>
            </a:r>
          </a:p>
        </p:txBody>
      </p:sp>
    </p:spTree>
    <p:extLst>
      <p:ext uri="{BB962C8B-B14F-4D97-AF65-F5344CB8AC3E}">
        <p14:creationId xmlns:p14="http://schemas.microsoft.com/office/powerpoint/2010/main" val="141342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D09BB7-344A-48DC-BDDC-7C0E579459DC}"/>
              </a:ext>
            </a:extLst>
          </p:cNvPr>
          <p:cNvSpPr/>
          <p:nvPr/>
        </p:nvSpPr>
        <p:spPr>
          <a:xfrm>
            <a:off x="417444" y="1009994"/>
            <a:ext cx="8726556" cy="46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tabLst>
                <a:tab pos="457200" algn="l"/>
              </a:tabLs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prize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upward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calling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God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tabLst>
                <a:tab pos="457200" algn="l"/>
              </a:tabLs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 the examples of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Paul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  <a:tabLst>
                <a:tab pos="457200" algn="l"/>
              </a:tabLs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  <a:tabLst>
                <a:tab pos="457200" algn="l"/>
              </a:tabLs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true citizenship is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heaven</a:t>
            </a:r>
          </a:p>
        </p:txBody>
      </p:sp>
    </p:spTree>
    <p:extLst>
      <p:ext uri="{BB962C8B-B14F-4D97-AF65-F5344CB8AC3E}">
        <p14:creationId xmlns:p14="http://schemas.microsoft.com/office/powerpoint/2010/main" val="59771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D09BB7-344A-48DC-BDDC-7C0E579459DC}"/>
              </a:ext>
            </a:extLst>
          </p:cNvPr>
          <p:cNvSpPr/>
          <p:nvPr/>
        </p:nvSpPr>
        <p:spPr>
          <a:xfrm>
            <a:off x="308113" y="1546706"/>
            <a:ext cx="8726556" cy="333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tabLst>
                <a:tab pos="457200" algn="l"/>
              </a:tabLs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should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anticipate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coming of Christ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tabLst>
                <a:tab pos="457200" algn="l"/>
              </a:tabLs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tabLst>
                <a:tab pos="457200" algn="l"/>
              </a:tabLs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will be </a:t>
            </a:r>
            <a:r>
              <a:rPr lang="en-US" sz="4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transformed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into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glory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(Rom. 1:16)</a:t>
            </a: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D09BB7-344A-48DC-BDDC-7C0E579459DC}"/>
              </a:ext>
            </a:extLst>
          </p:cNvPr>
          <p:cNvSpPr/>
          <p:nvPr/>
        </p:nvSpPr>
        <p:spPr>
          <a:xfrm>
            <a:off x="208721" y="619291"/>
            <a:ext cx="8726556" cy="327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6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goal will only be achieved if we are found </a:t>
            </a:r>
            <a:r>
              <a:rPr lang="en-US" sz="6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6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Jesus</a:t>
            </a:r>
            <a:r>
              <a:rPr lang="en-US" sz="6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US" sz="6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5925D-ECD3-4A83-B0A1-22A269C4C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01" y="3892879"/>
            <a:ext cx="4743178" cy="2798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054AA4-C19C-4400-9F8B-F0064BCD5D5E}"/>
              </a:ext>
            </a:extLst>
          </p:cNvPr>
          <p:cNvSpPr txBox="1"/>
          <p:nvPr/>
        </p:nvSpPr>
        <p:spPr>
          <a:xfrm>
            <a:off x="646044" y="4104860"/>
            <a:ext cx="247484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Rom. 6:3 Gal. 3:27</a:t>
            </a:r>
          </a:p>
        </p:txBody>
      </p:sp>
    </p:spTree>
    <p:extLst>
      <p:ext uri="{BB962C8B-B14F-4D97-AF65-F5344CB8AC3E}">
        <p14:creationId xmlns:p14="http://schemas.microsoft.com/office/powerpoint/2010/main" val="120220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458C784-9592-402B-B785-5A7C7DF042F9}" vid="{7F27DAA0-7332-43E8-B30E-B6F5493701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</TotalTime>
  <Words>175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Bill</cp:lastModifiedBy>
  <cp:revision>22</cp:revision>
  <dcterms:created xsi:type="dcterms:W3CDTF">2018-12-28T20:39:23Z</dcterms:created>
  <dcterms:modified xsi:type="dcterms:W3CDTF">2018-12-30T14:18:50Z</dcterms:modified>
</cp:coreProperties>
</file>