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2" r:id="rId5"/>
    <p:sldId id="263" r:id="rId6"/>
    <p:sldId id="258" r:id="rId7"/>
    <p:sldId id="264" r:id="rId8"/>
    <p:sldId id="259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5"/>
    <p:restoredTop sz="94653"/>
  </p:normalViewPr>
  <p:slideViewPr>
    <p:cSldViewPr snapToGrid="0" snapToObjects="1" showGuides="1">
      <p:cViewPr>
        <p:scale>
          <a:sx n="74" d="100"/>
          <a:sy n="74" d="100"/>
        </p:scale>
        <p:origin x="1160" y="9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86B68-D4BA-0144-9717-8005BF465CB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137F4-D0AE-C648-B407-E04FA602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7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9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5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2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2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25D7-6930-8D41-8570-57D652448B0F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6DE9-8936-154E-88E3-36D9F9CEF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4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14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495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Autofit/>
          </a:bodyPr>
          <a:lstStyle/>
          <a:p>
            <a:r>
              <a:rPr lang="en-US" sz="7600" dirty="0" smtClean="0"/>
              <a:t>In baptism, we are CRUCIFIED with Christ (die to sin) and COMMIT ourselves to walk in newness of life.</a:t>
            </a:r>
          </a:p>
          <a:p>
            <a:r>
              <a:rPr lang="mr-IN" sz="3200" dirty="0" smtClean="0"/>
              <a:t>(Rom. 6.2-7, 11</a:t>
            </a:r>
            <a:r>
              <a:rPr lang="en-US" sz="3200" dirty="0" smtClean="0"/>
              <a:t>, 17-18</a:t>
            </a:r>
            <a:r>
              <a:rPr lang="mr-IN" sz="3200" dirty="0" smtClean="0"/>
              <a:t>; </a:t>
            </a:r>
            <a:r>
              <a:rPr lang="mr-IN" sz="3200" dirty="0" err="1" smtClean="0"/>
              <a:t>Gal</a:t>
            </a:r>
            <a:r>
              <a:rPr lang="mr-IN" sz="3200" dirty="0" smtClean="0"/>
              <a:t>. 2.20)</a:t>
            </a:r>
          </a:p>
        </p:txBody>
      </p:sp>
    </p:spTree>
    <p:extLst>
      <p:ext uri="{BB962C8B-B14F-4D97-AF65-F5344CB8AC3E}">
        <p14:creationId xmlns:p14="http://schemas.microsoft.com/office/powerpoint/2010/main" val="102109975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Law and Grace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Jesus frees us from sin </a:t>
            </a:r>
            <a:r>
              <a:rPr lang="mr-IN" sz="5000" dirty="0" smtClean="0"/>
              <a:t>–</a:t>
            </a:r>
            <a:r>
              <a:rPr lang="en-US" sz="5000" dirty="0" smtClean="0"/>
              <a:t> its CONDEMNATION and CONTROL; He does not release us from His law. Thus, grace CONSTRAINS us to obey law – to no longer be a slave to sin.</a:t>
            </a:r>
            <a:endParaRPr lang="en-US" sz="5000" dirty="0"/>
          </a:p>
          <a:p>
            <a:r>
              <a:rPr lang="en-US" dirty="0" smtClean="0"/>
              <a:t>(Rom. 5.20-21; 6.1-2, 18; 8.1-2; cf. </a:t>
            </a:r>
            <a:r>
              <a:rPr lang="en-US" dirty="0"/>
              <a:t>Gal. </a:t>
            </a:r>
            <a:r>
              <a:rPr lang="en-US" dirty="0" smtClean="0"/>
              <a:t>5.13-15; </a:t>
            </a:r>
            <a:r>
              <a:rPr lang="nb-NO" dirty="0" smtClean="0"/>
              <a:t>2 Peter 2.18-20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7554538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We are slaves of whom we obey, not whom we CLAIM to obey.</a:t>
            </a:r>
          </a:p>
        </p:txBody>
      </p:sp>
    </p:spTree>
    <p:extLst>
      <p:ext uri="{BB962C8B-B14F-4D97-AF65-F5344CB8AC3E}">
        <p14:creationId xmlns:p14="http://schemas.microsoft.com/office/powerpoint/2010/main" val="37907605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4552"/>
            <a:ext cx="10515600" cy="1348896"/>
          </a:xfrm>
        </p:spPr>
        <p:txBody>
          <a:bodyPr>
            <a:noAutofit/>
          </a:bodyPr>
          <a:lstStyle/>
          <a:p>
            <a:pPr algn="ctr"/>
            <a:r>
              <a:rPr lang="en-US" sz="5300" dirty="0" smtClean="0"/>
              <a:t>Sin only has the POWER we give it.</a:t>
            </a:r>
          </a:p>
          <a:p>
            <a:pPr algn="ctr"/>
            <a:r>
              <a:rPr lang="en-US" sz="3200" dirty="0" smtClean="0"/>
              <a:t>Cf. Rom. 6.14; Gen. 4.7; 1 Cor. 10.13</a:t>
            </a:r>
          </a:p>
        </p:txBody>
      </p:sp>
    </p:spTree>
    <p:extLst>
      <p:ext uri="{BB962C8B-B14F-4D97-AF65-F5344CB8AC3E}">
        <p14:creationId xmlns:p14="http://schemas.microsoft.com/office/powerpoint/2010/main" val="51699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Am I Enslaved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275"/>
            <a:ext cx="10515600" cy="1758581"/>
          </a:xfrm>
        </p:spPr>
        <p:txBody>
          <a:bodyPr>
            <a:noAutofit/>
          </a:bodyPr>
          <a:lstStyle/>
          <a:p>
            <a:pPr lvl="0" algn="ctr"/>
            <a:r>
              <a:rPr lang="en-US" sz="8000" dirty="0" smtClean="0"/>
              <a:t>What are my HABITS?</a:t>
            </a:r>
          </a:p>
          <a:p>
            <a:pPr lvl="0" algn="ctr"/>
            <a:r>
              <a:rPr lang="en-US" sz="3200" dirty="0" smtClean="0"/>
              <a:t>1 John 3.4-10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8844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0638"/>
            <a:ext cx="10515600" cy="4416724"/>
          </a:xfrm>
        </p:spPr>
        <p:txBody>
          <a:bodyPr>
            <a:noAutofit/>
          </a:bodyPr>
          <a:lstStyle/>
          <a:p>
            <a:pPr lvl="0"/>
            <a:r>
              <a:rPr lang="en-US" sz="6200" dirty="0" smtClean="0"/>
              <a:t>Sin becomes habitual as we PRACTICE it; CONSUMING us with its momentary pleasures </a:t>
            </a:r>
            <a:r>
              <a:rPr lang="mr-IN" sz="6200" dirty="0" smtClean="0"/>
              <a:t>–</a:t>
            </a:r>
            <a:r>
              <a:rPr lang="en-US" sz="6200" smtClean="0"/>
              <a:t> which sears </a:t>
            </a:r>
            <a:r>
              <a:rPr lang="en-US" sz="6200" dirty="0" smtClean="0"/>
              <a:t>our conscience </a:t>
            </a:r>
            <a:r>
              <a:rPr lang="en-US" sz="6200" smtClean="0"/>
              <a:t>and hardens </a:t>
            </a:r>
            <a:r>
              <a:rPr lang="en-US" sz="6200" dirty="0" smtClean="0"/>
              <a:t>our heart.</a:t>
            </a: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1944218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“Addiction Is a Disease, Not a CHOICE.” </a:t>
            </a:r>
            <a:r>
              <a:rPr lang="mr-IN" sz="3400" dirty="0" smtClean="0"/>
              <a:t>–</a:t>
            </a:r>
            <a:r>
              <a:rPr lang="en-US" sz="3400" dirty="0" smtClean="0"/>
              <a:t> Satan’s LIE!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800" dirty="0" smtClean="0"/>
              <a:t>If addiction is a disease, it is out of our CONTROL.</a:t>
            </a:r>
          </a:p>
          <a:p>
            <a:endParaRPr lang="en-US" sz="3800" dirty="0" smtClean="0"/>
          </a:p>
          <a:p>
            <a:r>
              <a:rPr lang="en-US" sz="3800" dirty="0" smtClean="0"/>
              <a:t>If it is out of our control, there is no SIN.</a:t>
            </a:r>
            <a:endParaRPr lang="en-US" sz="3800" dirty="0" smtClean="0"/>
          </a:p>
          <a:p>
            <a:endParaRPr lang="en-US" sz="3800" dirty="0" smtClean="0"/>
          </a:p>
          <a:p>
            <a:r>
              <a:rPr lang="en-US" sz="3800" dirty="0" smtClean="0"/>
              <a:t>If there is no sin, we are not ACCOUNTABLE.</a:t>
            </a:r>
          </a:p>
          <a:p>
            <a:endParaRPr lang="en-US" sz="3800" dirty="0" smtClean="0"/>
          </a:p>
          <a:p>
            <a:r>
              <a:rPr lang="en-US" sz="3800" dirty="0" smtClean="0"/>
              <a:t>Satan desires that all sin become a disease by the world’s STANDARDS </a:t>
            </a:r>
            <a:r>
              <a:rPr lang="mr-IN" sz="3800" dirty="0" smtClean="0"/>
              <a:t>–</a:t>
            </a:r>
            <a:r>
              <a:rPr lang="en-US" sz="3800" dirty="0" smtClean="0"/>
              <a:t> it can’t be helped.</a:t>
            </a:r>
          </a:p>
        </p:txBody>
      </p:sp>
    </p:spTree>
    <p:extLst>
      <p:ext uri="{BB962C8B-B14F-4D97-AF65-F5344CB8AC3E}">
        <p14:creationId xmlns:p14="http://schemas.microsoft.com/office/powerpoint/2010/main" val="149369010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5138"/>
            <a:ext cx="10515600" cy="4727725"/>
          </a:xfrm>
        </p:spPr>
        <p:txBody>
          <a:bodyPr>
            <a:noAutofit/>
          </a:bodyPr>
          <a:lstStyle/>
          <a:p>
            <a:pPr lvl="0"/>
            <a:r>
              <a:rPr lang="en-US" sz="6800" dirty="0"/>
              <a:t>Sin </a:t>
            </a:r>
            <a:r>
              <a:rPr lang="en-US" sz="6800" dirty="0" smtClean="0"/>
              <a:t>is a </a:t>
            </a:r>
            <a:r>
              <a:rPr lang="en-US" sz="6800" dirty="0"/>
              <a:t>disease of the </a:t>
            </a:r>
            <a:r>
              <a:rPr lang="en-US" sz="6800" dirty="0" smtClean="0"/>
              <a:t>SOUL and </a:t>
            </a:r>
            <a:r>
              <a:rPr lang="en-US" sz="6800" dirty="0"/>
              <a:t>is contracted </a:t>
            </a:r>
            <a:r>
              <a:rPr lang="en-US" sz="6800" dirty="0" smtClean="0"/>
              <a:t>WILL-FULLY. </a:t>
            </a:r>
            <a:r>
              <a:rPr lang="en-US" sz="6800" dirty="0"/>
              <a:t>Thus, the only cure for a spiritual disease is </a:t>
            </a:r>
            <a:r>
              <a:rPr lang="en-US" sz="6800" dirty="0" smtClean="0"/>
              <a:t>CONVERSION to </a:t>
            </a:r>
            <a:r>
              <a:rPr lang="en-US" sz="6800" dirty="0"/>
              <a:t>Christ.</a:t>
            </a:r>
          </a:p>
        </p:txBody>
      </p:sp>
    </p:spTree>
    <p:extLst>
      <p:ext uri="{BB962C8B-B14F-4D97-AF65-F5344CB8AC3E}">
        <p14:creationId xmlns:p14="http://schemas.microsoft.com/office/powerpoint/2010/main" val="38497998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269</Words>
  <Application>Microsoft Macintosh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Law and Grace</vt:lpstr>
      <vt:lpstr>PowerPoint Presentation</vt:lpstr>
      <vt:lpstr>PowerPoint Presentation</vt:lpstr>
      <vt:lpstr>Am I Enslaved to Sin?</vt:lpstr>
      <vt:lpstr>PowerPoint Presentation</vt:lpstr>
      <vt:lpstr>“Addiction Is a Disease, Not a CHOICE.” – Satan’s LIE!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26</cp:revision>
  <dcterms:created xsi:type="dcterms:W3CDTF">2019-01-12T20:01:18Z</dcterms:created>
  <dcterms:modified xsi:type="dcterms:W3CDTF">2019-01-13T14:54:45Z</dcterms:modified>
</cp:coreProperties>
</file>