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2"/>
  </p:normalViewPr>
  <p:slideViewPr>
    <p:cSldViewPr snapToGrid="0" snapToObjects="1" showGuides="1">
      <p:cViewPr varScale="1">
        <p:scale>
          <a:sx n="88" d="100"/>
          <a:sy n="88" d="100"/>
        </p:scale>
        <p:origin x="184" y="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8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4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7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1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990F-DE9E-5247-BBFA-21DACF81BCE1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E9A0-47E9-8F40-9011-14D98A0E6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7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23 and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John 10.7, 11</a:t>
            </a:r>
            <a:r>
              <a:rPr lang="en-US" dirty="0"/>
              <a:t>, 14: “I am the good shepherd”</a:t>
            </a:r>
          </a:p>
          <a:p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/>
              <a:t>10.11, 15: “The good shepherd lays down his life for the </a:t>
            </a:r>
            <a:r>
              <a:rPr lang="en-US" dirty="0" smtClean="0"/>
              <a:t>sheep</a:t>
            </a:r>
            <a:r>
              <a:rPr lang="en-US" dirty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/>
              <a:t>10.27-28: “My sheep hear my voice, and I know them, and they follow me. I give them eternal life, and they will never perish, and no one will snatch them out of my hand.”</a:t>
            </a:r>
          </a:p>
          <a:p>
            <a:endParaRPr lang="en-US" dirty="0" smtClean="0"/>
          </a:p>
          <a:p>
            <a:r>
              <a:rPr lang="en-US" dirty="0" smtClean="0"/>
              <a:t>Hebrews </a:t>
            </a:r>
            <a:r>
              <a:rPr lang="en-US" dirty="0"/>
              <a:t>13.20: “the great shepherd of the sheep”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/>
              <a:t>Peter 2.25 – “the Shepherd and Overseer of your souls”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/>
              <a:t>Peter 5.4: “the Chief Shepherd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67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3127"/>
            <a:ext cx="10515600" cy="109174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Is Jesus your Shepherd?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4672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116</Words>
  <Application>Microsoft Macintosh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Corbel</vt:lpstr>
      <vt:lpstr>Arial</vt:lpstr>
      <vt:lpstr>Office Theme</vt:lpstr>
      <vt:lpstr>PowerPoint Presentation</vt:lpstr>
      <vt:lpstr>Psalm 23 and Jesus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6</cp:revision>
  <dcterms:created xsi:type="dcterms:W3CDTF">2018-12-16T05:06:09Z</dcterms:created>
  <dcterms:modified xsi:type="dcterms:W3CDTF">2018-12-16T22:57:00Z</dcterms:modified>
</cp:coreProperties>
</file>