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5"/>
    <p:restoredTop sz="94653"/>
  </p:normalViewPr>
  <p:slideViewPr>
    <p:cSldViewPr snapToGrid="0" snapToObjects="1" showGuides="1">
      <p:cViewPr varScale="1">
        <p:scale>
          <a:sx n="99" d="100"/>
          <a:sy n="99" d="100"/>
        </p:scale>
        <p:origin x="200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4D3E-68CA-C54C-A1C9-65672605307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86A8-84CB-0346-9F74-EE2274C2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4D3E-68CA-C54C-A1C9-65672605307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86A8-84CB-0346-9F74-EE2274C2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4D3E-68CA-C54C-A1C9-65672605307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86A8-84CB-0346-9F74-EE2274C2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6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4D3E-68CA-C54C-A1C9-65672605307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86A8-84CB-0346-9F74-EE2274C2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4D3E-68CA-C54C-A1C9-65672605307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86A8-84CB-0346-9F74-EE2274C2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4D3E-68CA-C54C-A1C9-65672605307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86A8-84CB-0346-9F74-EE2274C2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4D3E-68CA-C54C-A1C9-65672605307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86A8-84CB-0346-9F74-EE2274C2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7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4D3E-68CA-C54C-A1C9-65672605307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86A8-84CB-0346-9F74-EE2274C2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4D3E-68CA-C54C-A1C9-65672605307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86A8-84CB-0346-9F74-EE2274C2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8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4D3E-68CA-C54C-A1C9-65672605307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86A8-84CB-0346-9F74-EE2274C2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4D3E-68CA-C54C-A1C9-65672605307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86A8-84CB-0346-9F74-EE2274C2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2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94D3E-68CA-C54C-A1C9-65672605307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386A8-84CB-0346-9F74-EE2274C2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7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7189" y="6396335"/>
            <a:ext cx="200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Acts 9.36-42</a:t>
            </a:r>
            <a:endParaRPr lang="en-US" sz="24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7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Tabitha’s </a:t>
            </a:r>
            <a:r>
              <a:rPr lang="en-US" sz="6600" dirty="0" smtClean="0"/>
              <a:t>Character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was a genuine disciple.</a:t>
            </a:r>
          </a:p>
          <a:p>
            <a:endParaRPr lang="en-US" dirty="0" smtClean="0"/>
          </a:p>
          <a:p>
            <a:r>
              <a:rPr lang="en-US" dirty="0" smtClean="0"/>
              <a:t>She was full of good works and acts of charity.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She </a:t>
            </a:r>
            <a:r>
              <a:rPr lang="en-US" dirty="0"/>
              <a:t>used her God-given talents to glorify Christ </a:t>
            </a:r>
            <a:r>
              <a:rPr lang="en-US" dirty="0" smtClean="0"/>
              <a:t>and to </a:t>
            </a:r>
            <a:r>
              <a:rPr lang="en-US" dirty="0"/>
              <a:t>serve others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She was </a:t>
            </a:r>
            <a:r>
              <a:rPr lang="en-US" dirty="0" smtClean="0"/>
              <a:t>loved, because she loved.</a:t>
            </a:r>
          </a:p>
          <a:p>
            <a:endParaRPr lang="en-US" dirty="0"/>
          </a:p>
          <a:p>
            <a:r>
              <a:rPr lang="en-US" dirty="0" smtClean="0"/>
              <a:t>She was remembered for her service.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2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49</Words>
  <Application>Microsoft Macintosh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Corbel</vt:lpstr>
      <vt:lpstr>Arial</vt:lpstr>
      <vt:lpstr>Office Theme</vt:lpstr>
      <vt:lpstr>PowerPoint Presentation</vt:lpstr>
      <vt:lpstr>Tabitha’s Character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4</cp:revision>
  <dcterms:created xsi:type="dcterms:W3CDTF">2019-01-13T19:36:52Z</dcterms:created>
  <dcterms:modified xsi:type="dcterms:W3CDTF">2019-01-13T21:49:16Z</dcterms:modified>
</cp:coreProperties>
</file>