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9519" r:id="rId1"/>
    <p:sldMasterId id="2147489531" r:id="rId2"/>
    <p:sldMasterId id="2147489555" r:id="rId3"/>
  </p:sldMasterIdLst>
  <p:notesMasterIdLst>
    <p:notesMasterId r:id="rId12"/>
  </p:notesMasterIdLst>
  <p:handoutMasterIdLst>
    <p:handoutMasterId r:id="rId13"/>
  </p:handoutMasterIdLst>
  <p:sldIdLst>
    <p:sldId id="5330" r:id="rId4"/>
    <p:sldId id="5331" r:id="rId5"/>
    <p:sldId id="5332" r:id="rId6"/>
    <p:sldId id="5333" r:id="rId7"/>
    <p:sldId id="5334" r:id="rId8"/>
    <p:sldId id="5335" r:id="rId9"/>
    <p:sldId id="5336" r:id="rId10"/>
    <p:sldId id="5337" r:id="rId11"/>
  </p:sldIdLst>
  <p:sldSz cx="12192000" cy="6858000"/>
  <p:notesSz cx="6858000" cy="9313863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0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2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3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4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532" algn="l" defTabSz="91421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640" algn="l" defTabSz="91421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9744" algn="l" defTabSz="91421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6852" algn="l" defTabSz="91421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159"/>
    <a:srgbClr val="229BA5"/>
    <a:srgbClr val="0F5674"/>
    <a:srgbClr val="800000"/>
    <a:srgbClr val="660066"/>
    <a:srgbClr val="9E003F"/>
    <a:srgbClr val="663300"/>
    <a:srgbClr val="7B2B48"/>
    <a:srgbClr val="D9F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612" autoAdjust="0"/>
    <p:restoredTop sz="84393" autoAdjust="0"/>
  </p:normalViewPr>
  <p:slideViewPr>
    <p:cSldViewPr>
      <p:cViewPr varScale="1">
        <p:scale>
          <a:sx n="56" d="100"/>
          <a:sy n="56" d="100"/>
        </p:scale>
        <p:origin x="52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9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A2714D-61EA-4B95-98FC-534AD149376A}" type="datetimeFigureOut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3622FD-1336-4690-BA26-9ECCB6FCD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51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05A943-B3CD-4508-B082-ECAE010C483E}" type="datetimeFigureOut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440F72-ECD1-419D-A889-9A4827D73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92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32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40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44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52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2" indent="0" algn="ctr">
              <a:buNone/>
              <a:defRPr/>
            </a:lvl3pPr>
            <a:lvl4pPr marL="1371320" indent="0" algn="ctr">
              <a:buNone/>
              <a:defRPr/>
            </a:lvl4pPr>
            <a:lvl5pPr marL="1828426" indent="0" algn="ctr">
              <a:buNone/>
              <a:defRPr/>
            </a:lvl5pPr>
            <a:lvl6pPr marL="2285532" indent="0" algn="ctr">
              <a:buNone/>
              <a:defRPr/>
            </a:lvl6pPr>
            <a:lvl7pPr marL="2742640" indent="0" algn="ctr">
              <a:buNone/>
              <a:defRPr/>
            </a:lvl7pPr>
            <a:lvl8pPr marL="3199744" indent="0" algn="ctr">
              <a:buNone/>
              <a:defRPr/>
            </a:lvl8pPr>
            <a:lvl9pPr marL="365685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8E6407-8CE2-4624-B361-49787B92B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21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27565D9-5995-45B8-BE3F-CC7BD04B2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2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91917F-2F5F-4F6C-98C4-BA497EC31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11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2" indent="0" algn="ctr">
              <a:buNone/>
              <a:defRPr/>
            </a:lvl3pPr>
            <a:lvl4pPr marL="1371320" indent="0" algn="ctr">
              <a:buNone/>
              <a:defRPr/>
            </a:lvl4pPr>
            <a:lvl5pPr marL="1828426" indent="0" algn="ctr">
              <a:buNone/>
              <a:defRPr/>
            </a:lvl5pPr>
            <a:lvl6pPr marL="2285532" indent="0" algn="ctr">
              <a:buNone/>
              <a:defRPr/>
            </a:lvl6pPr>
            <a:lvl7pPr marL="2742640" indent="0" algn="ctr">
              <a:buNone/>
              <a:defRPr/>
            </a:lvl7pPr>
            <a:lvl8pPr marL="3199744" indent="0" algn="ctr">
              <a:buNone/>
              <a:defRPr/>
            </a:lvl8pPr>
            <a:lvl9pPr marL="365685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66BA50-FE2A-439A-B01D-C50B6878F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89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457D27F-5147-4C10-8E46-275ADB15A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2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8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2" indent="0">
              <a:buNone/>
              <a:defRPr sz="1600"/>
            </a:lvl3pPr>
            <a:lvl4pPr marL="1371320" indent="0">
              <a:buNone/>
              <a:defRPr sz="1400"/>
            </a:lvl4pPr>
            <a:lvl5pPr marL="1828426" indent="0">
              <a:buNone/>
              <a:defRPr sz="1400"/>
            </a:lvl5pPr>
            <a:lvl6pPr marL="2285532" indent="0">
              <a:buNone/>
              <a:defRPr sz="1400"/>
            </a:lvl6pPr>
            <a:lvl7pPr marL="2742640" indent="0">
              <a:buNone/>
              <a:defRPr sz="1400"/>
            </a:lvl7pPr>
            <a:lvl8pPr marL="3199744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B17987E-2B9E-4926-A69D-0D5532B69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53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B9B7770-FBFE-4BE1-8245-AB13839CA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8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6821C2-D3BB-44EE-B915-D4C8A9632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63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A902360-455F-40BA-B913-1E313385F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90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2BCDE0-3FA4-457C-8310-53CC2922B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81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9A56D7-CF20-4F4B-B616-92C04A41D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8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A1892A-1DBD-4091-BC08-9DE5CF358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46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2" indent="0">
              <a:buNone/>
              <a:defRPr sz="2400"/>
            </a:lvl3pPr>
            <a:lvl4pPr marL="1371320" indent="0">
              <a:buNone/>
              <a:defRPr sz="2000"/>
            </a:lvl4pPr>
            <a:lvl5pPr marL="1828426" indent="0">
              <a:buNone/>
              <a:defRPr sz="2000"/>
            </a:lvl5pPr>
            <a:lvl6pPr marL="2285532" indent="0">
              <a:buNone/>
              <a:defRPr sz="2000"/>
            </a:lvl6pPr>
            <a:lvl7pPr marL="2742640" indent="0">
              <a:buNone/>
              <a:defRPr sz="2000"/>
            </a:lvl7pPr>
            <a:lvl8pPr marL="3199744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BF91533-170D-42C9-8DC7-17D170655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56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716A0B-41B6-4360-A90B-0D0CF07E8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55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FBC684A-01D1-4596-879E-378F328A3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14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18D1-671C-2F46-B508-048ABB0547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F933-C0F9-2C40-95D5-5DFD5F656D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18D1-671C-2F46-B508-048ABB0547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F933-C0F9-2C40-95D5-5DFD5F656D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18D1-671C-2F46-B508-048ABB0547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F933-C0F9-2C40-95D5-5DFD5F656D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18D1-671C-2F46-B508-048ABB0547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F933-C0F9-2C40-95D5-5DFD5F656D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18D1-671C-2F46-B508-048ABB0547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F933-C0F9-2C40-95D5-5DFD5F656D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18D1-671C-2F46-B508-048ABB0547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F933-C0F9-2C40-95D5-5DFD5F656D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18D1-671C-2F46-B508-048ABB0547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F933-C0F9-2C40-95D5-5DFD5F656D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8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2" indent="0">
              <a:buNone/>
              <a:defRPr sz="1600"/>
            </a:lvl3pPr>
            <a:lvl4pPr marL="1371320" indent="0">
              <a:buNone/>
              <a:defRPr sz="1400"/>
            </a:lvl4pPr>
            <a:lvl5pPr marL="1828426" indent="0">
              <a:buNone/>
              <a:defRPr sz="1400"/>
            </a:lvl5pPr>
            <a:lvl6pPr marL="2285532" indent="0">
              <a:buNone/>
              <a:defRPr sz="1400"/>
            </a:lvl6pPr>
            <a:lvl7pPr marL="2742640" indent="0">
              <a:buNone/>
              <a:defRPr sz="1400"/>
            </a:lvl7pPr>
            <a:lvl8pPr marL="3199744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531A88-D7C7-4C28-B9DA-31AB28DA0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311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18D1-671C-2F46-B508-048ABB0547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F933-C0F9-2C40-95D5-5DFD5F656D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18D1-671C-2F46-B508-048ABB0547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F933-C0F9-2C40-95D5-5DFD5F656D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18D1-671C-2F46-B508-048ABB0547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F933-C0F9-2C40-95D5-5DFD5F656D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18D1-671C-2F46-B508-048ABB0547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F933-C0F9-2C40-95D5-5DFD5F656D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FAF731E-D5E3-4ED7-8DDE-73BB863CF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3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25D577E-D9C7-427A-9482-BA389F3B6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7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6CA209-69F4-405C-B39E-B89FB3536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6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1793AA-6558-4D07-81EA-6DC9B4783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0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736833-E48A-45B6-93B7-D27748457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7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2" indent="0">
              <a:buNone/>
              <a:defRPr sz="2400"/>
            </a:lvl3pPr>
            <a:lvl4pPr marL="1371320" indent="0">
              <a:buNone/>
              <a:defRPr sz="2000"/>
            </a:lvl4pPr>
            <a:lvl5pPr marL="1828426" indent="0">
              <a:buNone/>
              <a:defRPr sz="2000"/>
            </a:lvl5pPr>
            <a:lvl6pPr marL="2285532" indent="0">
              <a:buNone/>
              <a:defRPr sz="2000"/>
            </a:lvl6pPr>
            <a:lvl7pPr marL="2742640" indent="0">
              <a:buNone/>
              <a:defRPr sz="2000"/>
            </a:lvl7pPr>
            <a:lvl8pPr marL="3199744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6338D5-FA05-4C8E-9B6C-D36768334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07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A440A3-F1CF-4104-9C3C-FBE84F8E5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97639" name="Picture 177" descr="welcome 21_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56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520" r:id="rId1"/>
    <p:sldLayoutId id="2147489521" r:id="rId2"/>
    <p:sldLayoutId id="2147489522" r:id="rId3"/>
    <p:sldLayoutId id="2147489523" r:id="rId4"/>
    <p:sldLayoutId id="2147489524" r:id="rId5"/>
    <p:sldLayoutId id="2147489525" r:id="rId6"/>
    <p:sldLayoutId id="2147489526" r:id="rId7"/>
    <p:sldLayoutId id="2147489527" r:id="rId8"/>
    <p:sldLayoutId id="2147489528" r:id="rId9"/>
    <p:sldLayoutId id="2147489529" r:id="rId10"/>
    <p:sldLayoutId id="21474895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1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2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42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30" indent="-34283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98" indent="-28569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65" indent="-22855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72" indent="-22855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80" indent="-22855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87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92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99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404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4FB4C0-E540-4F6B-8793-778F4BA02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9927" name="Picture 101" descr="welcome 21_c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330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532" r:id="rId1"/>
    <p:sldLayoutId id="2147489533" r:id="rId2"/>
    <p:sldLayoutId id="2147489534" r:id="rId3"/>
    <p:sldLayoutId id="2147489535" r:id="rId4"/>
    <p:sldLayoutId id="2147489536" r:id="rId5"/>
    <p:sldLayoutId id="2147489537" r:id="rId6"/>
    <p:sldLayoutId id="2147489538" r:id="rId7"/>
    <p:sldLayoutId id="2147489539" r:id="rId8"/>
    <p:sldLayoutId id="2147489540" r:id="rId9"/>
    <p:sldLayoutId id="2147489541" r:id="rId10"/>
    <p:sldLayoutId id="21474895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1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2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42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30" indent="-34283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98" indent="-28569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65" indent="-22855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72" indent="-22855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80" indent="-22855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87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92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99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404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A4418D1-671C-2F46-B508-048ABB05474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266F933-C0F9-2C40-95D5-5DFD5F656D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9708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556" r:id="rId1"/>
    <p:sldLayoutId id="2147489557" r:id="rId2"/>
    <p:sldLayoutId id="2147489558" r:id="rId3"/>
    <p:sldLayoutId id="2147489559" r:id="rId4"/>
    <p:sldLayoutId id="2147489560" r:id="rId5"/>
    <p:sldLayoutId id="2147489561" r:id="rId6"/>
    <p:sldLayoutId id="2147489562" r:id="rId7"/>
    <p:sldLayoutId id="2147489563" r:id="rId8"/>
    <p:sldLayoutId id="2147489564" r:id="rId9"/>
    <p:sldLayoutId id="2147489565" r:id="rId10"/>
    <p:sldLayoutId id="2147489566" r:id="rId11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charset="0"/>
        <a:buNone/>
        <a:defRPr sz="4400" b="1" kern="1200">
          <a:solidFill>
            <a:schemeClr val="bg1"/>
          </a:solidFill>
          <a:latin typeface="Corbel" charset="0"/>
          <a:ea typeface="Corbel" charset="0"/>
          <a:cs typeface="Corbe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/>
        <a:buNone/>
        <a:defRPr sz="2800" b="1" kern="1200">
          <a:solidFill>
            <a:schemeClr val="bg1"/>
          </a:solidFill>
          <a:latin typeface="Corbel" charset="0"/>
          <a:ea typeface="Corbel" charset="0"/>
          <a:cs typeface="Corbel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0"/>
        </a:spcBef>
        <a:buFont typeface="Arial"/>
        <a:buNone/>
        <a:defRPr sz="2400" b="1" kern="1200">
          <a:solidFill>
            <a:schemeClr val="bg1"/>
          </a:solidFill>
          <a:latin typeface="Corbel" charset="0"/>
          <a:ea typeface="Corbel" charset="0"/>
          <a:cs typeface="Corbel" charset="0"/>
        </a:defRPr>
      </a:lvl2pPr>
      <a:lvl3pPr marL="0" indent="0" algn="l" defTabSz="914400" rtl="0" eaLnBrk="1" latinLnBrk="0" hangingPunct="1">
        <a:lnSpc>
          <a:spcPct val="90000"/>
        </a:lnSpc>
        <a:spcBef>
          <a:spcPts val="0"/>
        </a:spcBef>
        <a:buFont typeface="Arial"/>
        <a:buNone/>
        <a:defRPr sz="2000" b="1" kern="1200">
          <a:solidFill>
            <a:schemeClr val="bg1"/>
          </a:solidFill>
          <a:latin typeface="Corbel" charset="0"/>
          <a:ea typeface="Corbel" charset="0"/>
          <a:cs typeface="Corbel" charset="0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buFont typeface="Arial"/>
        <a:buNone/>
        <a:defRPr sz="1800" b="1" kern="1200">
          <a:solidFill>
            <a:schemeClr val="bg1"/>
          </a:solidFill>
          <a:latin typeface="Corbel" charset="0"/>
          <a:ea typeface="Corbel" charset="0"/>
          <a:cs typeface="Corbel" charset="0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buFont typeface="Arial"/>
        <a:buNone/>
        <a:defRPr sz="1800" b="1" kern="1200">
          <a:solidFill>
            <a:schemeClr val="bg1"/>
          </a:solidFill>
          <a:latin typeface="Corbel" charset="0"/>
          <a:ea typeface="Corbel" charset="0"/>
          <a:cs typeface="Corbe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4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468" y="1825625"/>
            <a:ext cx="10825065" cy="4351338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Zeal is a burning DESIRE to please God </a:t>
            </a:r>
            <a:r>
              <a:rPr lang="en-US" dirty="0"/>
              <a:t>(cf. Jer. 20.9)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240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3437"/>
            <a:ext cx="10515600" cy="5579390"/>
          </a:xfrm>
        </p:spPr>
        <p:txBody>
          <a:bodyPr>
            <a:normAutofit lnSpcReduction="10000"/>
          </a:bodyPr>
          <a:lstStyle/>
          <a:p>
            <a:r>
              <a:rPr lang="en-US" sz="3800" dirty="0"/>
              <a:t>God’s REASON for saving us in Christ is to create a zealous people for good works: cf. Eph. 2.10</a:t>
            </a:r>
          </a:p>
          <a:p>
            <a:endParaRPr lang="en-US" sz="4400" dirty="0"/>
          </a:p>
          <a:p>
            <a:r>
              <a:rPr lang="en-US" sz="4400" dirty="0"/>
              <a:t>REMEMBER God’s grace.</a:t>
            </a:r>
          </a:p>
          <a:p>
            <a:r>
              <a:rPr lang="en-US" sz="4400" dirty="0"/>
              <a:t>RENOUNCE unrighteousness.</a:t>
            </a:r>
          </a:p>
          <a:p>
            <a:r>
              <a:rPr lang="en-US" sz="4400" dirty="0"/>
              <a:t>RESIDE in righteousness.</a:t>
            </a:r>
          </a:p>
          <a:p>
            <a:r>
              <a:rPr lang="en-US" sz="4400" dirty="0"/>
              <a:t>REMAIN prepared for Jesus.</a:t>
            </a:r>
          </a:p>
          <a:p>
            <a:r>
              <a:rPr lang="en-US" sz="4400" dirty="0"/>
              <a:t>REVERE God’s sacrifice.</a:t>
            </a:r>
          </a:p>
          <a:p>
            <a:r>
              <a:rPr lang="en-US" sz="4400" dirty="0"/>
              <a:t>These qualities RESULT in good works.</a:t>
            </a:r>
          </a:p>
          <a:p>
            <a:r>
              <a:rPr lang="en-US" sz="4400" dirty="0"/>
              <a:t>What Jesus did for us REKINDLES our zeal.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7024804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 sz="6000" dirty="0"/>
              <a:t>We are either zealous for good works or UNFIT for any good work </a:t>
            </a:r>
            <a:r>
              <a:rPr lang="en-US" sz="5400" dirty="0"/>
              <a:t>(Titus 1.16; Rom. 12.11)</a:t>
            </a:r>
            <a:r>
              <a:rPr lang="en-US" sz="6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98817377"/>
      </p:ext>
    </p:extLst>
  </p:cSld>
  <p:clrMapOvr>
    <a:masterClrMapping/>
  </p:clrMapOvr>
  <p:transition spd="med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Self-Examination – Am I Zealous for God?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Do I have the TRUTH, but no zeal? Rom. 10.2</a:t>
            </a:r>
          </a:p>
          <a:p>
            <a:endParaRPr lang="en-US" sz="3800" dirty="0"/>
          </a:p>
          <a:p>
            <a:r>
              <a:rPr lang="en-US" sz="3800" dirty="0"/>
              <a:t>What am I most PASSIONATE about?</a:t>
            </a:r>
          </a:p>
        </p:txBody>
      </p:sp>
    </p:spTree>
    <p:extLst>
      <p:ext uri="{BB962C8B-B14F-4D97-AF65-F5344CB8AC3E}">
        <p14:creationId xmlns:p14="http://schemas.microsoft.com/office/powerpoint/2010/main" val="64047592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Self-Examination – Am I Zealous for God?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Do I have the TRUTH, but no zeal? Rom. 10.2</a:t>
            </a:r>
          </a:p>
          <a:p>
            <a:endParaRPr lang="en-US" sz="3800" dirty="0"/>
          </a:p>
          <a:p>
            <a:r>
              <a:rPr lang="en-US" sz="3800" dirty="0"/>
              <a:t>What am I most PASSIONATE about? What do my BRETHREN believe I am passionate about?</a:t>
            </a:r>
          </a:p>
          <a:p>
            <a:endParaRPr lang="en-US" sz="3800" dirty="0"/>
          </a:p>
          <a:p>
            <a:r>
              <a:rPr lang="en-US" sz="3800" dirty="0"/>
              <a:t>What am I diligently PURSUING each day?</a:t>
            </a:r>
          </a:p>
        </p:txBody>
      </p:sp>
    </p:spTree>
    <p:extLst>
      <p:ext uri="{BB962C8B-B14F-4D97-AF65-F5344CB8AC3E}">
        <p14:creationId xmlns:p14="http://schemas.microsoft.com/office/powerpoint/2010/main" val="129089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 There a Burning Desire in Your Heart?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Return to your first LOVE </a:t>
            </a:r>
            <a:r>
              <a:rPr lang="mr-IN" sz="3800" dirty="0"/>
              <a:t>–</a:t>
            </a:r>
            <a:r>
              <a:rPr lang="en-US" sz="3800" dirty="0"/>
              <a:t> the cross: Rev. 2.4-5; 3.3, 19; Matt. 24.12; Rom. 6.17; 1 John 4.19</a:t>
            </a:r>
          </a:p>
          <a:p>
            <a:endParaRPr lang="en-US" sz="3800" dirty="0"/>
          </a:p>
          <a:p>
            <a:r>
              <a:rPr lang="en-US" sz="3800" dirty="0"/>
              <a:t>MEDITATE on God’s word: Psalm 1.2; Luke 24.32</a:t>
            </a:r>
          </a:p>
          <a:p>
            <a:endParaRPr lang="en-US" sz="3800" dirty="0"/>
          </a:p>
          <a:p>
            <a:r>
              <a:rPr lang="en-US" sz="3800" dirty="0"/>
              <a:t>Learn to PRAISE God: James 5.13, etc.</a:t>
            </a:r>
          </a:p>
        </p:txBody>
      </p:sp>
    </p:spTree>
    <p:extLst>
      <p:ext uri="{BB962C8B-B14F-4D97-AF65-F5344CB8AC3E}">
        <p14:creationId xmlns:p14="http://schemas.microsoft.com/office/powerpoint/2010/main" val="12798913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2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48&quot;/&gt;&lt;property id=&quot;20307&quot; value=&quot;256&quot;/&gt;&lt;/object&gt;&lt;object type=&quot;3&quot; unique_id=&quot;10005&quot;&gt;&lt;property id=&quot;20148&quot; value=&quot;5&quot;/&gt;&lt;property id=&quot;20300&quot; value=&quot;Slide 49&quot;/&gt;&lt;property id=&quot;20307&quot; value=&quot;257&quot;/&gt;&lt;/object&gt;&lt;object type=&quot;3&quot; unique_id=&quot;10006&quot;&gt;&lt;property id=&quot;20148&quot; value=&quot;5&quot;/&gt;&lt;property id=&quot;20300&quot; value=&quot;Slide 50&quot;/&gt;&lt;property id=&quot;20307&quot; value=&quot;258&quot;/&gt;&lt;/object&gt;&lt;object type=&quot;3&quot; unique_id=&quot;10007&quot;&gt;&lt;property id=&quot;20148&quot; value=&quot;5&quot;/&gt;&lt;property id=&quot;20300&quot; value=&quot;Slide 51&quot;/&gt;&lt;property id=&quot;20307&quot; value=&quot;259&quot;/&gt;&lt;/object&gt;&lt;object type=&quot;3&quot; unique_id=&quot;10008&quot;&gt;&lt;property id=&quot;20148&quot; value=&quot;5&quot;/&gt;&lt;property id=&quot;20300&quot; value=&quot;Slide 52&quot;/&gt;&lt;property id=&quot;20307&quot; value=&quot;260&quot;/&gt;&lt;/object&gt;&lt;object type=&quot;3&quot; unique_id=&quot;10009&quot;&gt;&lt;property id=&quot;20148&quot; value=&quot;5&quot;/&gt;&lt;property id=&quot;20300&quot; value=&quot;Slide 53&quot;/&gt;&lt;property id=&quot;20307&quot; value=&quot;261&quot;/&gt;&lt;/object&gt;&lt;object type=&quot;3&quot; unique_id=&quot;10010&quot;&gt;&lt;property id=&quot;20148&quot; value=&quot;5&quot;/&gt;&lt;property id=&quot;20300&quot; value=&quot;Slide 29&quot;/&gt;&lt;property id=&quot;20307&quot; value=&quot;262&quot;/&gt;&lt;/object&gt;&lt;object type=&quot;3&quot; unique_id=&quot;10011&quot;&gt;&lt;property id=&quot;20148&quot; value=&quot;5&quot;/&gt;&lt;property id=&quot;20300&quot; value=&quot;Slide 30&quot;/&gt;&lt;property id=&quot;20307&quot; value=&quot;263&quot;/&gt;&lt;/object&gt;&lt;object type=&quot;3&quot; unique_id=&quot;10012&quot;&gt;&lt;property id=&quot;20148&quot; value=&quot;5&quot;/&gt;&lt;property id=&quot;20300&quot; value=&quot;Slide 31&quot;/&gt;&lt;property id=&quot;20307&quot; value=&quot;264&quot;/&gt;&lt;/object&gt;&lt;object type=&quot;3&quot; unique_id=&quot;10013&quot;&gt;&lt;property id=&quot;20148&quot; value=&quot;5&quot;/&gt;&lt;property id=&quot;20300&quot; value=&quot;Slide 54&quot;/&gt;&lt;property id=&quot;20307&quot; value=&quot;265&quot;/&gt;&lt;/object&gt;&lt;object type=&quot;3&quot; unique_id=&quot;10014&quot;&gt;&lt;property id=&quot;20148&quot; value=&quot;5&quot;/&gt;&lt;property id=&quot;20300&quot; value=&quot;Slide 55&quot;/&gt;&lt;property id=&quot;20307&quot; value=&quot;266&quot;/&gt;&lt;/object&gt;&lt;object type=&quot;3&quot; unique_id=&quot;10015&quot;&gt;&lt;property id=&quot;20148&quot; value=&quot;5&quot;/&gt;&lt;property id=&quot;20300&quot; value=&quot;Slide 56&quot;/&gt;&lt;property id=&quot;20307&quot; value=&quot;267&quot;/&gt;&lt;/object&gt;&lt;object type=&quot;3&quot; unique_id=&quot;10019&quot;&gt;&lt;property id=&quot;20148&quot; value=&quot;5&quot;/&gt;&lt;property id=&quot;20300&quot; value=&quot;Slide 57&quot;/&gt;&lt;property id=&quot;20307&quot; value=&quot;271&quot;/&gt;&lt;/object&gt;&lt;object type=&quot;3&quot; unique_id=&quot;10020&quot;&gt;&lt;property id=&quot;20148&quot; value=&quot;5&quot;/&gt;&lt;property id=&quot;20300&quot; value=&quot;Slide 58&quot;/&gt;&lt;property id=&quot;20307&quot; value=&quot;272&quot;/&gt;&lt;/object&gt;&lt;object type=&quot;3&quot; unique_id=&quot;10021&quot;&gt;&lt;property id=&quot;20148&quot; value=&quot;5&quot;/&gt;&lt;property id=&quot;20300&quot; value=&quot;Slide 59&quot;/&gt;&lt;property id=&quot;20307&quot; value=&quot;273&quot;/&gt;&lt;/object&gt;&lt;object type=&quot;3&quot; unique_id=&quot;10022&quot;&gt;&lt;property id=&quot;20148&quot; value=&quot;5&quot;/&gt;&lt;property id=&quot;20300&quot; value=&quot;Slide 60&quot;/&gt;&lt;property id=&quot;20307&quot; value=&quot;274&quot;/&gt;&lt;/object&gt;&lt;object type=&quot;3&quot; unique_id=&quot;10023&quot;&gt;&lt;property id=&quot;20148&quot; value=&quot;5&quot;/&gt;&lt;property id=&quot;20300&quot; value=&quot;Slide 61&quot;/&gt;&lt;property id=&quot;20307&quot; value=&quot;275&quot;/&gt;&lt;/object&gt;&lt;object type=&quot;3&quot; unique_id=&quot;10024&quot;&gt;&lt;property id=&quot;20148&quot; value=&quot;5&quot;/&gt;&lt;property id=&quot;20300&quot; value=&quot;Slide 62&quot;/&gt;&lt;property id=&quot;20307&quot; value=&quot;276&quot;/&gt;&lt;/object&gt;&lt;object type=&quot;3&quot; unique_id=&quot;10025&quot;&gt;&lt;property id=&quot;20148&quot; value=&quot;5&quot;/&gt;&lt;property id=&quot;20300&quot; value=&quot;Slide 69&quot;/&gt;&lt;property id=&quot;20307&quot; value=&quot;277&quot;/&gt;&lt;/object&gt;&lt;object type=&quot;3&quot; unique_id=&quot;10026&quot;&gt;&lt;property id=&quot;20148&quot; value=&quot;5&quot;/&gt;&lt;property id=&quot;20300&quot; value=&quot;Slide 70&quot;/&gt;&lt;property id=&quot;20307&quot; value=&quot;278&quot;/&gt;&lt;/object&gt;&lt;object type=&quot;3&quot; unique_id=&quot;10028&quot;&gt;&lt;property id=&quot;20148&quot; value=&quot;5&quot;/&gt;&lt;property id=&quot;20300&quot; value=&quot;Slide 130&quot;/&gt;&lt;property id=&quot;20307&quot; value=&quot;280&quot;/&gt;&lt;/object&gt;&lt;object type=&quot;3&quot; unique_id=&quot;10029&quot;&gt;&lt;property id=&quot;20148&quot; value=&quot;5&quot;/&gt;&lt;property id=&quot;20300&quot; value=&quot;Slide 131&quot;/&gt;&lt;property id=&quot;20307&quot; value=&quot;281&quot;/&gt;&lt;/object&gt;&lt;object type=&quot;3&quot; unique_id=&quot;10030&quot;&gt;&lt;property id=&quot;20148&quot; value=&quot;5&quot;/&gt;&lt;property id=&quot;20300&quot; value=&quot;Slide 132&quot;/&gt;&lt;property id=&quot;20307&quot; value=&quot;282&quot;/&gt;&lt;/object&gt;&lt;object type=&quot;3&quot; unique_id=&quot;10031&quot;&gt;&lt;property id=&quot;20148&quot; value=&quot;5&quot;/&gt;&lt;property id=&quot;20300&quot; value=&quot;Slide 133&quot;/&gt;&lt;property id=&quot;20307&quot; value=&quot;283&quot;/&gt;&lt;/object&gt;&lt;object type=&quot;3&quot; unique_id=&quot;10032&quot;&gt;&lt;property id=&quot;20148&quot; value=&quot;5&quot;/&gt;&lt;property id=&quot;20300&quot; value=&quot;Slide 134&quot;/&gt;&lt;property id=&quot;20307&quot; value=&quot;284&quot;/&gt;&lt;/object&gt;&lt;object type=&quot;3&quot; unique_id=&quot;10033&quot;&gt;&lt;property id=&quot;20148&quot; value=&quot;5&quot;/&gt;&lt;property id=&quot;20300&quot; value=&quot;Slide 135&quot;/&gt;&lt;property id=&quot;20307&quot; value=&quot;285&quot;/&gt;&lt;/object&gt;&lt;object type=&quot;3&quot; unique_id=&quot;10034&quot;&gt;&lt;property id=&quot;20148&quot; value=&quot;5&quot;/&gt;&lt;property id=&quot;20300&quot; value=&quot;Slide 141&quot;/&gt;&lt;property id=&quot;20307&quot; value=&quot;286&quot;/&gt;&lt;/object&gt;&lt;object type=&quot;3&quot; unique_id=&quot;10035&quot;&gt;&lt;property id=&quot;20148&quot; value=&quot;5&quot;/&gt;&lt;property id=&quot;20300&quot; value=&quot;Slide 142&quot;/&gt;&lt;property id=&quot;20307&quot; value=&quot;287&quot;/&gt;&lt;/object&gt;&lt;object type=&quot;3&quot; unique_id=&quot;10036&quot;&gt;&lt;property id=&quot;20148&quot; value=&quot;5&quot;/&gt;&lt;property id=&quot;20300&quot; value=&quot;Slide 144&quot;/&gt;&lt;property id=&quot;20307&quot; value=&quot;292&quot;/&gt;&lt;/object&gt;&lt;object type=&quot;3&quot; unique_id=&quot;117376&quot;&gt;&lt;property id=&quot;20148&quot; value=&quot;5&quot;/&gt;&lt;property id=&quot;20300&quot; value=&quot;Slide 83&quot;/&gt;&lt;property id=&quot;20307&quot; value=&quot;431&quot;/&gt;&lt;/object&gt;&lt;object type=&quot;3&quot; unique_id=&quot;117377&quot;&gt;&lt;property id=&quot;20148&quot; value=&quot;5&quot;/&gt;&lt;property id=&quot;20300&quot; value=&quot;Slide 116&quot;/&gt;&lt;property id=&quot;20307&quot; value=&quot;430&quot;/&gt;&lt;/object&gt;&lt;object type=&quot;3&quot; unique_id=&quot;117378&quot;&gt;&lt;property id=&quot;20148&quot; value=&quot;5&quot;/&gt;&lt;property id=&quot;20300&quot; value=&quot;Slide 85&quot;/&gt;&lt;property id=&quot;20307&quot; value=&quot;432&quot;/&gt;&lt;/object&gt;&lt;object type=&quot;3&quot; unique_id=&quot;117695&quot;&gt;&lt;property id=&quot;20148&quot; value=&quot;5&quot;/&gt;&lt;property id=&quot;20300&quot; value=&quot;Slide 4&quot;/&gt;&lt;property id=&quot;20307&quot; value=&quot;1083&quot;/&gt;&lt;/object&gt;&lt;object type=&quot;3&quot; unique_id=&quot;117696&quot;&gt;&lt;property id=&quot;20148&quot; value=&quot;5&quot;/&gt;&lt;property id=&quot;20300&quot; value=&quot;Slide 5&quot;/&gt;&lt;property id=&quot;20307&quot; value=&quot;1084&quot;/&gt;&lt;/object&gt;&lt;object type=&quot;3&quot; unique_id=&quot;117697&quot;&gt;&lt;property id=&quot;20148&quot; value=&quot;5&quot;/&gt;&lt;property id=&quot;20300&quot; value=&quot;Slide 6&quot;/&gt;&lt;property id=&quot;20307&quot; value=&quot;1085&quot;/&gt;&lt;/object&gt;&lt;object type=&quot;3&quot; unique_id=&quot;117698&quot;&gt;&lt;property id=&quot;20148&quot; value=&quot;5&quot;/&gt;&lt;property id=&quot;20300&quot; value=&quot;Slide 7 - &amp;quot;Welcome&amp;quot;&quot;/&gt;&lt;property id=&quot;20307&quot; value=&quot;1047&quot;/&gt;&lt;/object&gt;&lt;object type=&quot;3&quot; unique_id=&quot;117699&quot;&gt;&lt;property id=&quot;20148&quot; value=&quot;5&quot;/&gt;&lt;property id=&quot;20300&quot; value=&quot;Slide 8 - &amp;quot;Our Service Times&amp;quot;&quot;/&gt;&lt;property id=&quot;20307&quot; value=&quot;1088&quot;/&gt;&lt;/object&gt;&lt;object type=&quot;3&quot; unique_id=&quot;117700&quot;&gt;&lt;property id=&quot;20148&quot; value=&quot;5&quot;/&gt;&lt;property id=&quot;20300&quot; value=&quot;Slide 9 - &amp;quot;FAMILY TALK&amp;quot;&quot;/&gt;&lt;property id=&quot;20307&quot; value=&quot;1089&quot;/&gt;&lt;/object&gt;&lt;object type=&quot;3&quot; unique_id=&quot;117701&quot;&gt;&lt;property id=&quot;20148&quot; value=&quot;5&quot;/&gt;&lt;property id=&quot;20300&quot; value=&quot;Slide 10 - &amp;quot;FAMILY TALK&amp;quot;&quot;/&gt;&lt;property id=&quot;20307&quot; value=&quot;1087&quot;/&gt;&lt;/object&gt;&lt;object type=&quot;3&quot; unique_id=&quot;117702&quot;&gt;&lt;property id=&quot;20148&quot; value=&quot;5&quot;/&gt;&lt;property id=&quot;20300&quot; value=&quot;Slide 11 - &amp;quot;FAMILY TALK&amp;quot;&quot;/&gt;&lt;property id=&quot;20307&quot; value=&quot;1049&quot;/&gt;&lt;/object&gt;&lt;object type=&quot;3&quot; unique_id=&quot;117703&quot;&gt;&lt;property id=&quot;20148&quot; value=&quot;5&quot;/&gt;&lt;property id=&quot;20300&quot; value=&quot;Slide 12&quot;/&gt;&lt;property id=&quot;20307&quot; value=&quot;1043&quot;/&gt;&lt;/object&gt;&lt;object type=&quot;3&quot; unique_id=&quot;117704&quot;&gt;&lt;property id=&quot;20148&quot; value=&quot;5&quot;/&gt;&lt;property id=&quot;20300&quot; value=&quot;Slide 13&quot;/&gt;&lt;property id=&quot;20307&quot; value=&quot;1044&quot;/&gt;&lt;/object&gt;&lt;object type=&quot;3&quot; unique_id=&quot;117705&quot;&gt;&lt;property id=&quot;20148&quot; value=&quot;5&quot;/&gt;&lt;property id=&quot;20300&quot; value=&quot;Slide 14&quot;/&gt;&lt;property id=&quot;20307&quot; value=&quot;1045&quot;/&gt;&lt;/object&gt;&lt;object type=&quot;3&quot; unique_id=&quot;117706&quot;&gt;&lt;property id=&quot;20148&quot; value=&quot;5&quot;/&gt;&lt;property id=&quot;20300&quot; value=&quot;Slide 15&quot;/&gt;&lt;property id=&quot;20307&quot; value=&quot;899&quot;/&gt;&lt;/object&gt;&lt;object type=&quot;3&quot; unique_id=&quot;117707&quot;&gt;&lt;property id=&quot;20148&quot; value=&quot;5&quot;/&gt;&lt;property id=&quot;20300&quot; value=&quot;Slide 16&quot;/&gt;&lt;property id=&quot;20307&quot; value=&quot;900&quot;/&gt;&lt;/object&gt;&lt;object type=&quot;3&quot; unique_id=&quot;117708&quot;&gt;&lt;property id=&quot;20148&quot; value=&quot;5&quot;/&gt;&lt;property id=&quot;20300&quot; value=&quot;Slide 17&quot;/&gt;&lt;property id=&quot;20307&quot; value=&quot;901&quot;/&gt;&lt;/object&gt;&lt;object type=&quot;3&quot; unique_id=&quot;117709&quot;&gt;&lt;property id=&quot;20148&quot; value=&quot;5&quot;/&gt;&lt;property id=&quot;20300&quot; value=&quot;Slide 18&quot;/&gt;&lt;property id=&quot;20307&quot; value=&quot;1036&quot;/&gt;&lt;/object&gt;&lt;object type=&quot;3&quot; unique_id=&quot;117710&quot;&gt;&lt;property id=&quot;20148&quot; value=&quot;5&quot;/&gt;&lt;property id=&quot;20300&quot; value=&quot;Slide 19&quot;/&gt;&lt;property id=&quot;20307&quot; value=&quot;1037&quot;/&gt;&lt;/object&gt;&lt;object type=&quot;3&quot; unique_id=&quot;117711&quot;&gt;&lt;property id=&quot;20148&quot; value=&quot;5&quot;/&gt;&lt;property id=&quot;20300&quot; value=&quot;Slide 20&quot;/&gt;&lt;property id=&quot;20307&quot; value=&quot;1038&quot;/&gt;&lt;/object&gt;&lt;object type=&quot;3&quot; unique_id=&quot;117712&quot;&gt;&lt;property id=&quot;20148&quot; value=&quot;5&quot;/&gt;&lt;property id=&quot;20300&quot; value=&quot;Slide 21&quot;/&gt;&lt;property id=&quot;20307&quot; value=&quot;895&quot;/&gt;&lt;/object&gt;&lt;object type=&quot;3&quot; unique_id=&quot;117713&quot;&gt;&lt;property id=&quot;20148&quot; value=&quot;5&quot;/&gt;&lt;property id=&quot;20300&quot; value=&quot;Slide 22&quot;/&gt;&lt;property id=&quot;20307&quot; value=&quot;896&quot;/&gt;&lt;/object&gt;&lt;object type=&quot;3&quot; unique_id=&quot;117714&quot;&gt;&lt;property id=&quot;20148&quot; value=&quot;5&quot;/&gt;&lt;property id=&quot;20300&quot; value=&quot;Slide 23&quot;/&gt;&lt;property id=&quot;20307&quot; value=&quot;897&quot;/&gt;&lt;/object&gt;&lt;object type=&quot;3&quot; unique_id=&quot;117715&quot;&gt;&lt;property id=&quot;20148&quot; value=&quot;5&quot;/&gt;&lt;property id=&quot;20300&quot; value=&quot;Slide 24&quot;/&gt;&lt;property id=&quot;20307&quot; value=&quot;889&quot;/&gt;&lt;/object&gt;&lt;object type=&quot;3&quot; unique_id=&quot;117716&quot;&gt;&lt;property id=&quot;20148&quot; value=&quot;5&quot;/&gt;&lt;property id=&quot;20300&quot; value=&quot;Slide 25&quot;/&gt;&lt;property id=&quot;20307&quot; value=&quot;890&quot;/&gt;&lt;/object&gt;&lt;object type=&quot;3&quot; unique_id=&quot;117717&quot;&gt;&lt;property id=&quot;20148&quot; value=&quot;5&quot;/&gt;&lt;property id=&quot;20300&quot; value=&quot;Slide 26&quot;/&gt;&lt;property id=&quot;20307&quot; value=&quot;891&quot;/&gt;&lt;/object&gt;&lt;object type=&quot;3&quot; unique_id=&quot;117718&quot;&gt;&lt;property id=&quot;20148&quot; value=&quot;5&quot;/&gt;&lt;property id=&quot;20300&quot; value=&quot;Slide 27&quot;/&gt;&lt;property id=&quot;20307&quot; value=&quot;892&quot;/&gt;&lt;/object&gt;&lt;object type=&quot;3&quot; unique_id=&quot;117719&quot;&gt;&lt;property id=&quot;20148&quot; value=&quot;5&quot;/&gt;&lt;property id=&quot;20300&quot; value=&quot;Slide 28&quot;/&gt;&lt;property id=&quot;20307&quot; value=&quot;893&quot;/&gt;&lt;/object&gt;&lt;object type=&quot;3&quot; unique_id=&quot;117720&quot;&gt;&lt;property id=&quot;20148&quot; value=&quot;5&quot;/&gt;&lt;property id=&quot;20300&quot; value=&quot;Slide 32&quot;/&gt;&lt;property id=&quot;20307&quot; value=&quot;878&quot;/&gt;&lt;/object&gt;&lt;object type=&quot;3&quot; unique_id=&quot;117721&quot;&gt;&lt;property id=&quot;20148&quot; value=&quot;5&quot;/&gt;&lt;property id=&quot;20300&quot; value=&quot;Slide 33&quot;/&gt;&lt;property id=&quot;20307&quot; value=&quot;879&quot;/&gt;&lt;/object&gt;&lt;object type=&quot;3&quot; unique_id=&quot;117722&quot;&gt;&lt;property id=&quot;20148&quot; value=&quot;5&quot;/&gt;&lt;property id=&quot;20300&quot; value=&quot;Slide 34&quot;/&gt;&lt;property id=&quot;20307&quot; value=&quot;880&quot;/&gt;&lt;/object&gt;&lt;object type=&quot;3&quot; unique_id=&quot;117723&quot;&gt;&lt;property id=&quot;20148&quot; value=&quot;5&quot;/&gt;&lt;property id=&quot;20300&quot; value=&quot;Slide 35&quot;/&gt;&lt;property id=&quot;20307&quot; value=&quot;886&quot;/&gt;&lt;/object&gt;&lt;object type=&quot;3&quot; unique_id=&quot;117724&quot;&gt;&lt;property id=&quot;20148&quot; value=&quot;5&quot;/&gt;&lt;property id=&quot;20300&quot; value=&quot;Slide 36&quot;/&gt;&lt;property id=&quot;20307&quot; value=&quot;887&quot;/&gt;&lt;/object&gt;&lt;object type=&quot;3&quot; unique_id=&quot;117725&quot;&gt;&lt;property id=&quot;20148&quot; value=&quot;5&quot;/&gt;&lt;property id=&quot;20300&quot; value=&quot;Slide 37&quot;/&gt;&lt;property id=&quot;20307&quot; value=&quot;730&quot;/&gt;&lt;/object&gt;&lt;object type=&quot;3&quot; unique_id=&quot;117726&quot;&gt;&lt;property id=&quot;20148&quot; value=&quot;5&quot;/&gt;&lt;property id=&quot;20300&quot; value=&quot;Slide 38&quot;/&gt;&lt;property id=&quot;20307&quot; value=&quot;731&quot;/&gt;&lt;/object&gt;&lt;object type=&quot;3&quot; unique_id=&quot;117727&quot;&gt;&lt;property id=&quot;20148&quot; value=&quot;5&quot;/&gt;&lt;property id=&quot;20300&quot; value=&quot;Slide 39&quot;/&gt;&lt;property id=&quot;20307&quot; value=&quot;732&quot;/&gt;&lt;/object&gt;&lt;object type=&quot;3&quot; unique_id=&quot;117728&quot;&gt;&lt;property id=&quot;20148&quot; value=&quot;5&quot;/&gt;&lt;property id=&quot;20300&quot; value=&quot;Slide 40&quot;/&gt;&lt;property id=&quot;20307&quot; value=&quot;612&quot;/&gt;&lt;/object&gt;&lt;object type=&quot;3&quot; unique_id=&quot;117729&quot;&gt;&lt;property id=&quot;20148&quot; value=&quot;5&quot;/&gt;&lt;property id=&quot;20300&quot; value=&quot;Slide 41&quot;/&gt;&lt;property id=&quot;20307&quot; value=&quot;613&quot;/&gt;&lt;/object&gt;&lt;object type=&quot;3&quot; unique_id=&quot;117730&quot;&gt;&lt;property id=&quot;20148&quot; value=&quot;5&quot;/&gt;&lt;property id=&quot;20300&quot; value=&quot;Slide 42&quot;/&gt;&lt;property id=&quot;20307&quot; value=&quot;614&quot;/&gt;&lt;/object&gt;&lt;object type=&quot;3&quot; unique_id=&quot;117731&quot;&gt;&lt;property id=&quot;20148&quot; value=&quot;5&quot;/&gt;&lt;property id=&quot;20300&quot; value=&quot;Slide 43&quot;/&gt;&lt;property id=&quot;20307&quot; value=&quot;670&quot;/&gt;&lt;/object&gt;&lt;object type=&quot;3&quot; unique_id=&quot;117732&quot;&gt;&lt;property id=&quot;20148&quot; value=&quot;5&quot;/&gt;&lt;property id=&quot;20300&quot; value=&quot;Slide 44&quot;/&gt;&lt;property id=&quot;20307&quot; value=&quot;658&quot;/&gt;&lt;/object&gt;&lt;object type=&quot;3&quot; unique_id=&quot;117733&quot;&gt;&lt;property id=&quot;20148&quot; value=&quot;5&quot;/&gt;&lt;property id=&quot;20300&quot; value=&quot;Slide 45&quot;/&gt;&lt;property id=&quot;20307&quot; value=&quot;493&quot;/&gt;&lt;/object&gt;&lt;object type=&quot;3&quot; unique_id=&quot;117734&quot;&gt;&lt;property id=&quot;20148&quot; value=&quot;5&quot;/&gt;&lt;property id=&quot;20300&quot; value=&quot;Slide 46&quot;/&gt;&lt;property id=&quot;20307&quot; value=&quot;494&quot;/&gt;&lt;/object&gt;&lt;object type=&quot;3&quot; unique_id=&quot;117735&quot;&gt;&lt;property id=&quot;20148&quot; value=&quot;5&quot;/&gt;&lt;property id=&quot;20300&quot; value=&quot;Slide 47&quot;/&gt;&lt;property id=&quot;20307&quot; value=&quot;495&quot;/&gt;&lt;/object&gt;&lt;object type=&quot;3&quot; unique_id=&quot;117736&quot;&gt;&lt;property id=&quot;20148&quot; value=&quot;5&quot;/&gt;&lt;property id=&quot;20300&quot; value=&quot;Slide 63&quot;/&gt;&lt;property id=&quot;20307&quot; value=&quot;845&quot;/&gt;&lt;/object&gt;&lt;object type=&quot;3&quot; unique_id=&quot;117737&quot;&gt;&lt;property id=&quot;20148&quot; value=&quot;5&quot;/&gt;&lt;property id=&quot;20300&quot; value=&quot;Slide 64&quot;/&gt;&lt;property id=&quot;20307&quot; value=&quot;846&quot;/&gt;&lt;/object&gt;&lt;object type=&quot;3&quot; unique_id=&quot;117738&quot;&gt;&lt;property id=&quot;20148&quot; value=&quot;5&quot;/&gt;&lt;property id=&quot;20300&quot; value=&quot;Slide 65&quot;/&gt;&lt;property id=&quot;20307&quot; value=&quot;847&quot;/&gt;&lt;/object&gt;&lt;object type=&quot;3&quot; unique_id=&quot;117739&quot;&gt;&lt;property id=&quot;20148&quot; value=&quot;5&quot;/&gt;&lt;property id=&quot;20300&quot; value=&quot;Slide 66&quot;/&gt;&lt;property id=&quot;20307&quot; value=&quot;848&quot;/&gt;&lt;/object&gt;&lt;object type=&quot;3&quot; unique_id=&quot;117740&quot;&gt;&lt;property id=&quot;20148&quot; value=&quot;5&quot;/&gt;&lt;property id=&quot;20300&quot; value=&quot;Slide 67&quot;/&gt;&lt;property id=&quot;20307&quot; value=&quot;849&quot;/&gt;&lt;/object&gt;&lt;object type=&quot;3&quot; unique_id=&quot;117741&quot;&gt;&lt;property id=&quot;20148&quot; value=&quot;5&quot;/&gt;&lt;property id=&quot;20300&quot; value=&quot;Slide 68&quot;/&gt;&lt;property id=&quot;20307&quot; value=&quot;850&quot;/&gt;&lt;/object&gt;&lt;object type=&quot;3&quot; unique_id=&quot;117742&quot;&gt;&lt;property id=&quot;20148&quot; value=&quot;5&quot;/&gt;&lt;property id=&quot;20300&quot; value=&quot;Slide 71&quot;/&gt;&lt;property id=&quot;20307&quot; value=&quot;675&quot;/&gt;&lt;/object&gt;&lt;object type=&quot;3&quot; unique_id=&quot;117743&quot;&gt;&lt;property id=&quot;20148&quot; value=&quot;5&quot;/&gt;&lt;property id=&quot;20300&quot; value=&quot;Slide 72&quot;/&gt;&lt;property id=&quot;20307&quot; value=&quot;883&quot;/&gt;&lt;/object&gt;&lt;object type=&quot;3&quot; unique_id=&quot;117744&quot;&gt;&lt;property id=&quot;20148&quot; value=&quot;5&quot;/&gt;&lt;property id=&quot;20300&quot; value=&quot;Slide 73&quot;/&gt;&lt;property id=&quot;20307&quot; value=&quot;884&quot;/&gt;&lt;/object&gt;&lt;object type=&quot;3&quot; unique_id=&quot;117745&quot;&gt;&lt;property id=&quot;20148&quot; value=&quot;5&quot;/&gt;&lt;property id=&quot;20300&quot; value=&quot;Slide 74&quot;/&gt;&lt;property id=&quot;20307&quot; value=&quot;1042&quot;/&gt;&lt;/object&gt;&lt;object type=&quot;3&quot; unique_id=&quot;117746&quot;&gt;&lt;property id=&quot;20148&quot; value=&quot;5&quot;/&gt;&lt;property id=&quot;20300&quot; value=&quot;Slide 75&quot;/&gt;&lt;property id=&quot;20307&quot; value=&quot;885&quot;/&gt;&lt;/object&gt;&lt;object type=&quot;3&quot; unique_id=&quot;117747&quot;&gt;&lt;property id=&quot;20148&quot; value=&quot;5&quot;/&gt;&lt;property id=&quot;20300&quot; value=&quot;Slide 76&quot;/&gt;&lt;property id=&quot;20307&quot; value=&quot;633&quot;/&gt;&lt;/object&gt;&lt;object type=&quot;3&quot; unique_id=&quot;117748&quot;&gt;&lt;property id=&quot;20148&quot; value=&quot;5&quot;/&gt;&lt;property id=&quot;20300&quot; value=&quot;Slide 77&quot;/&gt;&lt;property id=&quot;20307&quot; value=&quot;671&quot;/&gt;&lt;/object&gt;&lt;object type=&quot;3&quot; unique_id=&quot;117749&quot;&gt;&lt;property id=&quot;20148&quot; value=&quot;5&quot;/&gt;&lt;property id=&quot;20300&quot; value=&quot;Slide 78&quot;/&gt;&lt;property id=&quot;20307&quot; value=&quot;823&quot;/&gt;&lt;/object&gt;&lt;object type=&quot;3&quot; unique_id=&quot;117750&quot;&gt;&lt;property id=&quot;20148&quot; value=&quot;5&quot;/&gt;&lt;property id=&quot;20300&quot; value=&quot;Slide 79&quot;/&gt;&lt;property id=&quot;20307&quot; value=&quot;873&quot;/&gt;&lt;/object&gt;&lt;object type=&quot;3&quot; unique_id=&quot;117751&quot;&gt;&lt;property id=&quot;20148&quot; value=&quot;5&quot;/&gt;&lt;property id=&quot;20300&quot; value=&quot;Slide 80&quot;/&gt;&lt;property id=&quot;20307&quot; value=&quot;876&quot;/&gt;&lt;/object&gt;&lt;object type=&quot;3&quot; unique_id=&quot;117752&quot;&gt;&lt;property id=&quot;20148&quot; value=&quot;5&quot;/&gt;&lt;property id=&quot;20300&quot; value=&quot;Slide 81&quot;/&gt;&lt;property id=&quot;20307&quot; value=&quot;903&quot;/&gt;&lt;/object&gt;&lt;object type=&quot;3&quot; unique_id=&quot;117753&quot;&gt;&lt;property id=&quot;20148&quot; value=&quot;5&quot;/&gt;&lt;property id=&quot;20300&quot; value=&quot;Slide 82&quot;/&gt;&lt;property id=&quot;20307&quot; value=&quot;874&quot;/&gt;&lt;/object&gt;&lt;object type=&quot;3&quot; unique_id=&quot;117754&quot;&gt;&lt;property id=&quot;20148&quot; value=&quot;5&quot;/&gt;&lt;property id=&quot;20300&quot; value=&quot;Slide 84&quot;/&gt;&lt;property id=&quot;20307&quot; value=&quot;727&quot;/&gt;&lt;/object&gt;&lt;object type=&quot;3&quot; unique_id=&quot;117755&quot;&gt;&lt;property id=&quot;20148&quot; value=&quot;5&quot;/&gt;&lt;property id=&quot;20300&quot; value=&quot;Slide 86&quot;/&gt;&lt;property id=&quot;20307&quot; value=&quot;659&quot;/&gt;&lt;/object&gt;&lt;object type=&quot;3&quot; unique_id=&quot;117756&quot;&gt;&lt;property id=&quot;20148&quot; value=&quot;5&quot;/&gt;&lt;property id=&quot;20300&quot; value=&quot;Slide 87&quot;/&gt;&lt;property id=&quot;20307&quot; value=&quot;660&quot;/&gt;&lt;/object&gt;&lt;object type=&quot;3&quot; unique_id=&quot;117757&quot;&gt;&lt;property id=&quot;20148&quot; value=&quot;5&quot;/&gt;&lt;property id=&quot;20300&quot; value=&quot;Slide 88&quot;/&gt;&lt;property id=&quot;20307&quot; value=&quot;661&quot;/&gt;&lt;/object&gt;&lt;object type=&quot;3&quot; unique_id=&quot;117758&quot;&gt;&lt;property id=&quot;20148&quot; value=&quot;5&quot;/&gt;&lt;property id=&quot;20300&quot; value=&quot;Slide 89&quot;/&gt;&lt;property id=&quot;20307&quot; value=&quot;669&quot;/&gt;&lt;/object&gt;&lt;object type=&quot;3&quot; unique_id=&quot;117759&quot;&gt;&lt;property id=&quot;20148&quot; value=&quot;5&quot;/&gt;&lt;property id=&quot;20300&quot; value=&quot;Slide 90&quot;/&gt;&lt;property id=&quot;20307&quot; value=&quot;841&quot;/&gt;&lt;/object&gt;&lt;object type=&quot;3&quot; unique_id=&quot;117760&quot;&gt;&lt;property id=&quot;20148&quot; value=&quot;5&quot;/&gt;&lt;property id=&quot;20300&quot; value=&quot;Slide 91&quot;/&gt;&lt;property id=&quot;20307&quot; value=&quot;851&quot;/&gt;&lt;/object&gt;&lt;object type=&quot;3&quot; unique_id=&quot;117761&quot;&gt;&lt;property id=&quot;20148&quot; value=&quot;5&quot;/&gt;&lt;property id=&quot;20300&quot; value=&quot;Slide 92&quot;/&gt;&lt;property id=&quot;20307&quot; value=&quot;852&quot;/&gt;&lt;/object&gt;&lt;object type=&quot;3&quot; unique_id=&quot;117762&quot;&gt;&lt;property id=&quot;20148&quot; value=&quot;5&quot;/&gt;&lt;property id=&quot;20300&quot; value=&quot;Slide 93&quot;/&gt;&lt;property id=&quot;20307&quot; value=&quot;853&quot;/&gt;&lt;/object&gt;&lt;object type=&quot;3&quot; unique_id=&quot;117763&quot;&gt;&lt;property id=&quot;20148&quot; value=&quot;5&quot;/&gt;&lt;property id=&quot;20300&quot; value=&quot;Slide 94&quot;/&gt;&lt;property id=&quot;20307&quot; value=&quot;861&quot;/&gt;&lt;/object&gt;&lt;object type=&quot;3&quot; unique_id=&quot;117764&quot;&gt;&lt;property id=&quot;20148&quot; value=&quot;5&quot;/&gt;&lt;property id=&quot;20300&quot; value=&quot;Slide 95&quot;/&gt;&lt;property id=&quot;20307&quot; value=&quot;862&quot;/&gt;&lt;/object&gt;&lt;object type=&quot;3&quot; unique_id=&quot;117765&quot;&gt;&lt;property id=&quot;20148&quot; value=&quot;5&quot;/&gt;&lt;property id=&quot;20300&quot; value=&quot;Slide 96&quot;/&gt;&lt;property id=&quot;20307&quot; value=&quot;863&quot;/&gt;&lt;/object&gt;&lt;object type=&quot;3&quot; unique_id=&quot;117766&quot;&gt;&lt;property id=&quot;20148&quot; value=&quot;5&quot;/&gt;&lt;property id=&quot;20300&quot; value=&quot;Slide 97&quot;/&gt;&lt;property id=&quot;20307&quot; value=&quot;864&quot;/&gt;&lt;/object&gt;&lt;object type=&quot;3&quot; unique_id=&quot;117767&quot;&gt;&lt;property id=&quot;20148&quot; value=&quot;5&quot;/&gt;&lt;property id=&quot;20300&quot; value=&quot;Slide 98&quot;/&gt;&lt;property id=&quot;20307&quot; value=&quot;865&quot;/&gt;&lt;/object&gt;&lt;object type=&quot;3&quot; unique_id=&quot;117768&quot;&gt;&lt;property id=&quot;20148&quot; value=&quot;5&quot;/&gt;&lt;property id=&quot;20300&quot; value=&quot;Slide 99&quot;/&gt;&lt;property id=&quot;20307&quot; value=&quot;1040&quot;/&gt;&lt;/object&gt;&lt;object type=&quot;3&quot; unique_id=&quot;117769&quot;&gt;&lt;property id=&quot;20148&quot; value=&quot;5&quot;/&gt;&lt;property id=&quot;20300&quot; value=&quot;Slide 100&quot;/&gt;&lt;property id=&quot;20307&quot; value=&quot;1067&quot;/&gt;&lt;/object&gt;&lt;object type=&quot;3&quot; unique_id=&quot;117770&quot;&gt;&lt;property id=&quot;20148&quot; value=&quot;5&quot;/&gt;&lt;property id=&quot;20300&quot; value=&quot;Slide 101&quot;/&gt;&lt;property id=&quot;20307&quot; value=&quot;1068&quot;/&gt;&lt;/object&gt;&lt;object type=&quot;3&quot; unique_id=&quot;117771&quot;&gt;&lt;property id=&quot;20148&quot; value=&quot;5&quot;/&gt;&lt;property id=&quot;20300&quot; value=&quot;Slide 102&quot;/&gt;&lt;property id=&quot;20307&quot; value=&quot;1069&quot;/&gt;&lt;/object&gt;&lt;object type=&quot;3&quot; unique_id=&quot;117772&quot;&gt;&lt;property id=&quot;20148&quot; value=&quot;5&quot;/&gt;&lt;property id=&quot;20300&quot; value=&quot;Slide 103&quot;/&gt;&lt;property id=&quot;20307&quot; value=&quot;1070&quot;/&gt;&lt;/object&gt;&lt;object type=&quot;3&quot; unique_id=&quot;117773&quot;&gt;&lt;property id=&quot;20148&quot; value=&quot;5&quot;/&gt;&lt;property id=&quot;20300&quot; value=&quot;Slide 104&quot;/&gt;&lt;property id=&quot;20307&quot; value=&quot;1071&quot;/&gt;&lt;/object&gt;&lt;object type=&quot;3&quot; unique_id=&quot;117774&quot;&gt;&lt;property id=&quot;20148&quot; value=&quot;5&quot;/&gt;&lt;property id=&quot;20300&quot; value=&quot;Slide 105&quot;/&gt;&lt;property id=&quot;20307&quot; value=&quot;1072&quot;/&gt;&lt;/object&gt;&lt;object type=&quot;3&quot; unique_id=&quot;117775&quot;&gt;&lt;property id=&quot;20148&quot; value=&quot;5&quot;/&gt;&lt;property id=&quot;20300&quot; value=&quot;Slide 106&quot;/&gt;&lt;property id=&quot;20307&quot; value=&quot;1073&quot;/&gt;&lt;/object&gt;&lt;object type=&quot;3&quot; unique_id=&quot;117776&quot;&gt;&lt;property id=&quot;20148&quot; value=&quot;5&quot;/&gt;&lt;property id=&quot;20300&quot; value=&quot;Slide 107&quot;/&gt;&lt;property id=&quot;20307&quot; value=&quot;1074&quot;/&gt;&lt;/object&gt;&lt;object type=&quot;3&quot; unique_id=&quot;117777&quot;&gt;&lt;property id=&quot;20148&quot; value=&quot;5&quot;/&gt;&lt;property id=&quot;20300&quot; value=&quot;Slide 108&quot;/&gt;&lt;property id=&quot;20307&quot; value=&quot;1075&quot;/&gt;&lt;/object&gt;&lt;object type=&quot;3&quot; unique_id=&quot;117778&quot;&gt;&lt;property id=&quot;20148&quot; value=&quot;5&quot;/&gt;&lt;property id=&quot;20300&quot; value=&quot;Slide 109&quot;/&gt;&lt;property id=&quot;20307&quot; value=&quot;1076&quot;/&gt;&lt;/object&gt;&lt;object type=&quot;3&quot; unique_id=&quot;117779&quot;&gt;&lt;property id=&quot;20148&quot; value=&quot;5&quot;/&gt;&lt;property id=&quot;20300&quot; value=&quot;Slide 110&quot;/&gt;&lt;property id=&quot;20307&quot; value=&quot;869&quot;/&gt;&lt;/object&gt;&lt;object type=&quot;3&quot; unique_id=&quot;117780&quot;&gt;&lt;property id=&quot;20148&quot; value=&quot;5&quot;/&gt;&lt;property id=&quot;20300&quot; value=&quot;Slide 111&quot;/&gt;&lt;property id=&quot;20307&quot; value=&quot;870&quot;/&gt;&lt;/object&gt;&lt;object type=&quot;3&quot; unique_id=&quot;117781&quot;&gt;&lt;property id=&quot;20148&quot; value=&quot;5&quot;/&gt;&lt;property id=&quot;20300&quot; value=&quot;Slide 112&quot;/&gt;&lt;property id=&quot;20307&quot; value=&quot;871&quot;/&gt;&lt;/object&gt;&lt;object type=&quot;3&quot; unique_id=&quot;117782&quot;&gt;&lt;property id=&quot;20148&quot; value=&quot;5&quot;/&gt;&lt;property id=&quot;20300&quot; value=&quot;Slide 113&quot;/&gt;&lt;property id=&quot;20307&quot; value=&quot;1039&quot;/&gt;&lt;/object&gt;&lt;object type=&quot;3&quot; unique_id=&quot;117783&quot;&gt;&lt;property id=&quot;20148&quot; value=&quot;5&quot;/&gt;&lt;property id=&quot;20300&quot; value=&quot;Slide 114&quot;/&gt;&lt;property id=&quot;20307&quot; value=&quot;882&quot;/&gt;&lt;/object&gt;&lt;object type=&quot;3&quot; unique_id=&quot;117784&quot;&gt;&lt;property id=&quot;20148&quot; value=&quot;5&quot;/&gt;&lt;property id=&quot;20300&quot; value=&quot;Slide 115&quot;/&gt;&lt;property id=&quot;20307&quot; value=&quot;877&quot;/&gt;&lt;/object&gt;&lt;object type=&quot;3&quot; unique_id=&quot;117785&quot;&gt;&lt;property id=&quot;20148&quot; value=&quot;5&quot;/&gt;&lt;property id=&quot;20300&quot; value=&quot;Slide 117&quot;/&gt;&lt;property id=&quot;20307&quot; value=&quot;857&quot;/&gt;&lt;/object&gt;&lt;object type=&quot;3&quot; unique_id=&quot;117786&quot;&gt;&lt;property id=&quot;20148&quot; value=&quot;5&quot;/&gt;&lt;property id=&quot;20300&quot; value=&quot;Slide 118&quot;/&gt;&lt;property id=&quot;20307&quot; value=&quot;858&quot;/&gt;&lt;/object&gt;&lt;object type=&quot;3&quot; unique_id=&quot;117787&quot;&gt;&lt;property id=&quot;20148&quot; value=&quot;5&quot;/&gt;&lt;property id=&quot;20300&quot; value=&quot;Slide 119&quot;/&gt;&lt;property id=&quot;20307&quot; value=&quot;859&quot;/&gt;&lt;/object&gt;&lt;object type=&quot;3&quot; unique_id=&quot;117788&quot;&gt;&lt;property id=&quot;20148&quot; value=&quot;5&quot;/&gt;&lt;property id=&quot;20300&quot; value=&quot;Slide 120&quot;/&gt;&lt;property id=&quot;20307&quot; value=&quot;872&quot;/&gt;&lt;/object&gt;&lt;object type=&quot;3&quot; unique_id=&quot;117789&quot;&gt;&lt;property id=&quot;20148&quot; value=&quot;5&quot;/&gt;&lt;property id=&quot;20300&quot; value=&quot;Slide 121&quot;/&gt;&lt;property id=&quot;20307&quot; value=&quot;1034&quot;/&gt;&lt;/object&gt;&lt;object type=&quot;3&quot; unique_id=&quot;117790&quot;&gt;&lt;property id=&quot;20148&quot; value=&quot;5&quot;/&gt;&lt;property id=&quot;20300&quot; value=&quot;Slide 122&quot;/&gt;&lt;property id=&quot;20307&quot; value=&quot;1035&quot;/&gt;&lt;/object&gt;&lt;object type=&quot;3&quot; unique_id=&quot;117791&quot;&gt;&lt;property id=&quot;20148&quot; value=&quot;5&quot;/&gt;&lt;property id=&quot;20300&quot; value=&quot;Slide 123&quot;/&gt;&lt;property id=&quot;20307&quot; value=&quot;1090&quot;/&gt;&lt;/object&gt;&lt;object type=&quot;3&quot; unique_id=&quot;117792&quot;&gt;&lt;property id=&quot;20148&quot; value=&quot;5&quot;/&gt;&lt;property id=&quot;20300&quot; value=&quot;Slide 124&quot;/&gt;&lt;property id=&quot;20307&quot; value=&quot;1091&quot;/&gt;&lt;/object&gt;&lt;object type=&quot;3&quot; unique_id=&quot;117793&quot;&gt;&lt;property id=&quot;20148&quot; value=&quot;5&quot;/&gt;&lt;property id=&quot;20300&quot; value=&quot;Slide 125&quot;/&gt;&lt;property id=&quot;20307&quot; value=&quot;1078&quot;/&gt;&lt;/object&gt;&lt;object type=&quot;3&quot; unique_id=&quot;117794&quot;&gt;&lt;property id=&quot;20148&quot; value=&quot;5&quot;/&gt;&lt;property id=&quot;20300&quot; value=&quot;Slide 126&quot;/&gt;&lt;property id=&quot;20307&quot; value=&quot;1079&quot;/&gt;&lt;/object&gt;&lt;object type=&quot;3&quot; unique_id=&quot;117795&quot;&gt;&lt;property id=&quot;20148&quot; value=&quot;5&quot;/&gt;&lt;property id=&quot;20300&quot; value=&quot;Slide 127&quot;/&gt;&lt;property id=&quot;20307&quot; value=&quot;1080&quot;/&gt;&lt;/object&gt;&lt;object type=&quot;3&quot; unique_id=&quot;117796&quot;&gt;&lt;property id=&quot;20148&quot; value=&quot;5&quot;/&gt;&lt;property id=&quot;20300&quot; value=&quot;Slide 128&quot;/&gt;&lt;property id=&quot;20307&quot; value=&quot;898&quot;/&gt;&lt;/object&gt;&lt;object type=&quot;3&quot; unique_id=&quot;117797&quot;&gt;&lt;property id=&quot;20148&quot; value=&quot;5&quot;/&gt;&lt;property id=&quot;20300&quot; value=&quot;Slide 129&quot;/&gt;&lt;property id=&quot;20307&quot; value=&quot;894&quot;/&gt;&lt;/object&gt;&lt;object type=&quot;3&quot; unique_id=&quot;117798&quot;&gt;&lt;property id=&quot;20148&quot; value=&quot;5&quot;/&gt;&lt;property id=&quot;20300&quot; value=&quot;Slide 136&quot;/&gt;&lt;property id=&quot;20307&quot; value=&quot;672&quot;/&gt;&lt;/object&gt;&lt;object type=&quot;3&quot; unique_id=&quot;117799&quot;&gt;&lt;property id=&quot;20148&quot; value=&quot;5&quot;/&gt;&lt;property id=&quot;20300&quot; value=&quot;Slide 137&quot;/&gt;&lt;property id=&quot;20307&quot; value=&quot;673&quot;/&gt;&lt;/object&gt;&lt;object type=&quot;3&quot; unique_id=&quot;117800&quot;&gt;&lt;property id=&quot;20148&quot; value=&quot;5&quot;/&gt;&lt;property id=&quot;20300&quot; value=&quot;Slide 138&quot;/&gt;&lt;property id=&quot;20307&quot; value=&quot;674&quot;/&gt;&lt;/object&gt;&lt;object type=&quot;3&quot; unique_id=&quot;117801&quot;&gt;&lt;property id=&quot;20148&quot; value=&quot;5&quot;/&gt;&lt;property id=&quot;20300&quot; value=&quot;Slide 139&quot;/&gt;&lt;property id=&quot;20307&quot; value=&quot;729&quot;/&gt;&lt;/object&gt;&lt;object type=&quot;3&quot; unique_id=&quot;117802&quot;&gt;&lt;property id=&quot;20148&quot; value=&quot;5&quot;/&gt;&lt;property id=&quot;20300&quot; value=&quot;Slide 140&quot;/&gt;&lt;property id=&quot;20307&quot; value=&quot;822&quot;/&gt;&lt;/object&gt;&lt;object type=&quot;3&quot; unique_id=&quot;117803&quot;&gt;&lt;property id=&quot;20148&quot; value=&quot;5&quot;/&gt;&lt;property id=&quot;20300&quot; value=&quot;Slide 143&quot;/&gt;&lt;property id=&quot;20307&quot; value=&quot;728&quot;/&gt;&lt;/object&gt;&lt;object type=&quot;3&quot; unique_id=&quot;117804&quot;&gt;&lt;property id=&quot;20148&quot; value=&quot;5&quot;/&gt;&lt;property id=&quot;20300&quot; value=&quot;Slide 145 - &amp;quot;Call To Worship&amp;quot;&quot;/&gt;&lt;property id=&quot;20307&quot; value=&quot;1050&quot;/&gt;&lt;/object&gt;&lt;object type=&quot;3&quot; unique_id=&quot;117805&quot;&gt;&lt;property id=&quot;20148&quot; value=&quot;5&quot;/&gt;&lt;property id=&quot;20300&quot; value=&quot;Slide 146&quot;/&gt;&lt;property id=&quot;20307&quot; value=&quot;1051&quot;/&gt;&lt;/object&gt;&lt;object type=&quot;3&quot; unique_id=&quot;117806&quot;&gt;&lt;property id=&quot;20148&quot; value=&quot;5&quot;/&gt;&lt;property id=&quot;20300&quot; value=&quot;Slide 147&quot;/&gt;&lt;property id=&quot;20307&quot; value=&quot;1052&quot;/&gt;&lt;/object&gt;&lt;object type=&quot;3&quot; unique_id=&quot;117807&quot;&gt;&lt;property id=&quot;20148&quot; value=&quot;5&quot;/&gt;&lt;property id=&quot;20300&quot; value=&quot;Slide 148&quot;/&gt;&lt;property id=&quot;20307&quot; value=&quot;1053&quot;/&gt;&lt;/object&gt;&lt;object type=&quot;3&quot; unique_id=&quot;117808&quot;&gt;&lt;property id=&quot;20148&quot; value=&quot;5&quot;/&gt;&lt;property id=&quot;20300&quot; value=&quot;Slide 149&quot;/&gt;&lt;property id=&quot;20307&quot; value=&quot;1054&quot;/&gt;&lt;/object&gt;&lt;object type=&quot;3&quot; unique_id=&quot;117809&quot;&gt;&lt;property id=&quot;20148&quot; value=&quot;5&quot;/&gt;&lt;property id=&quot;20300&quot; value=&quot;Slide 150&quot;/&gt;&lt;property id=&quot;20307&quot; value=&quot;1055&quot;/&gt;&lt;/object&gt;&lt;object type=&quot;3&quot; unique_id=&quot;117810&quot;&gt;&lt;property id=&quot;20148&quot; value=&quot;5&quot;/&gt;&lt;property id=&quot;20300&quot; value=&quot;Slide 151 - &amp;quot;Prayer&amp;quot;&quot;/&gt;&lt;property id=&quot;20307&quot; value=&quot;1056&quot;/&gt;&lt;/object&gt;&lt;object type=&quot;3&quot; unique_id=&quot;117811&quot;&gt;&lt;property id=&quot;20148&quot; value=&quot;5&quot;/&gt;&lt;property id=&quot;20300&quot; value=&quot;Slide 152&quot;/&gt;&lt;property id=&quot;20307&quot; value=&quot;1057&quot;/&gt;&lt;/object&gt;&lt;object type=&quot;3&quot; unique_id=&quot;117812&quot;&gt;&lt;property id=&quot;20148&quot; value=&quot;5&quot;/&gt;&lt;property id=&quot;20300&quot; value=&quot;Slide 153&quot;/&gt;&lt;property id=&quot;20307&quot; value=&quot;1058&quot;/&gt;&lt;/object&gt;&lt;object type=&quot;3&quot; unique_id=&quot;117813&quot;&gt;&lt;property id=&quot;20148&quot; value=&quot;5&quot;/&gt;&lt;property id=&quot;20300&quot; value=&quot;Slide 154&quot;/&gt;&lt;property id=&quot;20307&quot; value=&quot;1059&quot;/&gt;&lt;/object&gt;&lt;object type=&quot;3&quot; unique_id=&quot;117814&quot;&gt;&lt;property id=&quot;20148&quot; value=&quot;5&quot;/&gt;&lt;property id=&quot;20300&quot; value=&quot;Slide 155&quot;/&gt;&lt;property id=&quot;20307&quot; value=&quot;1060&quot;/&gt;&lt;/object&gt;&lt;object type=&quot;3&quot; unique_id=&quot;117815&quot;&gt;&lt;property id=&quot;20148&quot; value=&quot;5&quot;/&gt;&lt;property id=&quot;20300&quot; value=&quot;Slide 156&quot;/&gt;&lt;property id=&quot;20307&quot; value=&quot;1061&quot;/&gt;&lt;/object&gt;&lt;object type=&quot;3&quot; unique_id=&quot;117816&quot;&gt;&lt;property id=&quot;20148&quot; value=&quot;5&quot;/&gt;&lt;property id=&quot;20300&quot; value=&quot;Slide 157&quot;/&gt;&lt;property id=&quot;20307&quot; value=&quot;1062&quot;/&gt;&lt;/object&gt;&lt;object type=&quot;3&quot; unique_id=&quot;117817&quot;&gt;&lt;property id=&quot;20148&quot; value=&quot;5&quot;/&gt;&lt;property id=&quot;20300&quot; value=&quot;Slide 158&quot;/&gt;&lt;property id=&quot;20307&quot; value=&quot;1063&quot;/&gt;&lt;/object&gt;&lt;object type=&quot;3&quot; unique_id=&quot;117818&quot;&gt;&lt;property id=&quot;20148&quot; value=&quot;5&quot;/&gt;&lt;property id=&quot;20300&quot; value=&quot;Slide 159&quot;/&gt;&lt;property id=&quot;20307&quot; value=&quot;1064&quot;/&gt;&lt;/object&gt;&lt;object type=&quot;3&quot; unique_id=&quot;117819&quot;&gt;&lt;property id=&quot;20148&quot; value=&quot;5&quot;/&gt;&lt;property id=&quot;20300&quot; value=&quot;Slide 160&quot;/&gt;&lt;property id=&quot;20307&quot; value=&quot;1065&quot;/&gt;&lt;/object&gt;&lt;object type=&quot;3&quot; unique_id=&quot;117820&quot;&gt;&lt;property id=&quot;20148&quot; value=&quot;5&quot;/&gt;&lt;property id=&quot;20300&quot; value=&quot;Slide 161 - &amp;quot;Lord’s Supper&amp;quot;&quot;/&gt;&lt;property id=&quot;20307&quot; value=&quot;1066&quot;/&gt;&lt;/object&gt;&lt;object type=&quot;3&quot; unique_id=&quot;117821&quot;&gt;&lt;property id=&quot;20148&quot; value=&quot;5&quot;/&gt;&lt;property id=&quot;20300&quot; value=&quot;Slide 162 - &amp;quot;Website Pictures&amp;quot;&quot;/&gt;&lt;property id=&quot;20307&quot; value=&quot;1081&quot;/&gt;&lt;/object&gt;&lt;object type=&quot;3&quot; unique_id=&quot;117822&quot;&gt;&lt;property id=&quot;20148&quot; value=&quot;5&quot;/&gt;&lt;property id=&quot;20300&quot; value=&quot;Slide 163 - &amp;quot;ord’s&amp;quot;&quot;/&gt;&lt;property id=&quot;20307&quot; value=&quot;1082&quot;/&gt;&lt;/object&gt;&lt;object type=&quot;3&quot; unique_id=&quot;119767&quot;&gt;&lt;property id=&quot;20148&quot; value=&quot;5&quot;/&gt;&lt;property id=&quot;20300&quot; value=&quot;Slide 1&quot;/&gt;&lt;property id=&quot;20307&quot; value=&quot;1092&quot;/&gt;&lt;/object&gt;&lt;object type=&quot;3&quot; unique_id=&quot;119768&quot;&gt;&lt;property id=&quot;20148&quot; value=&quot;5&quot;/&gt;&lt;property id=&quot;20300&quot; value=&quot;Slide 2&quot;/&gt;&lt;property id=&quot;20307&quot; value=&quot;1093&quot;/&gt;&lt;/object&gt;&lt;object type=&quot;3&quot; unique_id=&quot;119769&quot;&gt;&lt;property id=&quot;20148&quot; value=&quot;5&quot;/&gt;&lt;property id=&quot;20300&quot; value=&quot;Slide 3&quot;/&gt;&lt;property id=&quot;20307&quot; value=&quot;109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8_Custom Desig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ustom Desig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11297</TotalTime>
  <Words>225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Corbel</vt:lpstr>
      <vt:lpstr>8_Custom Design</vt:lpstr>
      <vt:lpstr>9_Custom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Self-Examination – Am I Zealous for God?</vt:lpstr>
      <vt:lpstr>Self-Examination – Am I Zealous for God?</vt:lpstr>
      <vt:lpstr>Is There a Burning Desire in Your Heart?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Worship Loop, not timed</dc:title>
  <dc:creator>Daniel Allgor</dc:creator>
  <cp:lastModifiedBy>Daniel Allgor</cp:lastModifiedBy>
  <cp:revision>836</cp:revision>
  <cp:lastPrinted>2017-03-05T13:01:50Z</cp:lastPrinted>
  <dcterms:created xsi:type="dcterms:W3CDTF">2010-06-15T23:11:48Z</dcterms:created>
  <dcterms:modified xsi:type="dcterms:W3CDTF">2019-01-09T23:17:34Z</dcterms:modified>
</cp:coreProperties>
</file>