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302" r:id="rId4"/>
    <p:sldId id="303" r:id="rId5"/>
    <p:sldId id="304" r:id="rId6"/>
    <p:sldId id="308" r:id="rId7"/>
    <p:sldId id="807" r:id="rId8"/>
    <p:sldId id="306" r:id="rId9"/>
    <p:sldId id="1104" r:id="rId10"/>
    <p:sldId id="1105" r:id="rId11"/>
    <p:sldId id="1106" r:id="rId12"/>
    <p:sldId id="1107" r:id="rId13"/>
    <p:sldId id="11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1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384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9894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4049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717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6553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22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2172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094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DAA9E-FB3A-4A2E-B616-17841AC8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92989-903B-46A4-9357-8520120F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DA4C0-8019-47A6-81CC-9E5B2B00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2324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6808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264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63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095500" y="533400"/>
            <a:ext cx="8001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“John’s Vision of Christ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Commissioning Him to Write”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095500" y="2438401"/>
            <a:ext cx="8001000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3038" indent="173038"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5200"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52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The Content &amp; Nature of the Book (vv. 1-3)</a:t>
            </a:r>
          </a:p>
          <a:p>
            <a:pPr marL="0" marR="0" lvl="0" indent="0" algn="l" defTabSz="152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52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Salutations to the Seven Churches (vv. 4-8)</a:t>
            </a:r>
          </a:p>
          <a:p>
            <a:pPr marL="0" marR="0" lvl="0" indent="0" algn="l" defTabSz="152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52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III. John’s Vision of Christ (vv. 9-20)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571C4-5214-4196-8F6D-E560826B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5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A1354-6CF8-41DA-9899-5510BBC8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C1D77-96EF-420C-87F9-F8E18C82B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6525"/>
            <a:ext cx="10439400" cy="65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74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7D34AF-4793-4E55-8BB2-444650ED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D6C75-65D8-4B5F-BEE8-219087537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9982200" cy="442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4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9D3E9-52D8-451B-BD54-7F8C57AA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9FF98-565B-4A47-8031-2D9D95E37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" y="381000"/>
            <a:ext cx="1179094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60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E29505-9127-474D-84F3-5D6E285A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3EFB6-6E89-47BA-84ED-23E4240DF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1049000" cy="646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7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33600" y="533400"/>
            <a:ext cx="8001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“John’s Vision of Christ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Commissioning Him to Write”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33600" y="2057401"/>
            <a:ext cx="8001000" cy="26653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3038" indent="173038"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5200"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152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Content &amp; Nature of the Book (vv. 1-3)</a:t>
            </a:r>
          </a:p>
          <a:p>
            <a:pPr marL="687388" marR="0" lvl="1" indent="-514350" algn="l" defTabSz="152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of Christ which God gave him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(v. 1)</a:t>
            </a:r>
          </a:p>
          <a:p>
            <a:pPr marL="687388" marR="0" lvl="1" indent="-514350" algn="l" defTabSz="152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Things that shortly take place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(vv. 1, 3)</a:t>
            </a:r>
          </a:p>
          <a:p>
            <a:pPr marL="687388" marR="0" lvl="1" indent="-514350" algn="l" defTabSz="152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Signified (v. 1)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96EEA-853E-4CC4-8DDB-8D324936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133600" y="533400"/>
            <a:ext cx="8001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“John’s Vision of Christ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Commissioning Him to Write”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133600" y="2133601"/>
            <a:ext cx="8001000" cy="3010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3038" indent="173038"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5200"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4320" marR="0" lvl="0" indent="-571500" algn="l" defTabSz="152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Content &amp; Nature of the Book (vv. 1-3)</a:t>
            </a:r>
          </a:p>
          <a:p>
            <a:pPr marL="274320" marR="0" lvl="0" indent="-571500" algn="l" defTabSz="152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Salutations to the Seven Churches                   		(vv. 4-8)</a:t>
            </a:r>
          </a:p>
          <a:p>
            <a:pPr marL="687388" marR="0" lvl="1" indent="-514350" algn="l" defTabSz="152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Grace &amp; peace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(v. 4)</a:t>
            </a:r>
          </a:p>
          <a:p>
            <a:pPr marL="687388" marR="0" lvl="1" indent="-514350" algn="l" defTabSz="152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God &amp; his Spirit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(v. 4)</a:t>
            </a:r>
          </a:p>
          <a:p>
            <a:pPr marL="687388" marR="0" lvl="1" indent="-514350" algn="l" defTabSz="152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Christ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(vv. 5-8)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2662E-0CB9-4D4C-86B2-8EBA92A4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09800" y="457201"/>
            <a:ext cx="7696200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 (vv. 5-8)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09800" y="1600201"/>
            <a:ext cx="7696200" cy="379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Faithful witness (v. 5)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Firstborn from the dead (v. 5)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Ruler over the kings of the earth (v. 5)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Loved us and washed us from sin (v. 5)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Made us kings and priests (v. 6)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him be glory and dominion (v. 6)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coming in the clouds (v. 7)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ADC5DA-C1B6-4B1F-88EC-ED3693E1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30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057400" y="533400"/>
            <a:ext cx="7924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“John’s Vision of Christ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Commissioning Him to Write”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057400" y="2438400"/>
            <a:ext cx="7924800" cy="3311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3038" indent="173038"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5200"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marR="0" lvl="0" indent="-400050" algn="l" defTabSz="152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Content &amp; Nature of the Book (vv. 1-3)</a:t>
            </a:r>
          </a:p>
          <a:p>
            <a:pPr marL="400050" marR="0" lvl="0" indent="-400050" algn="l" defTabSz="152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Salutations to the Seven Churches (vv. 4-8)</a:t>
            </a:r>
          </a:p>
          <a:p>
            <a:pPr marL="400050" marR="0" lvl="0" indent="-400050" algn="l" defTabSz="152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John’s Vision of Christ (vv. 9-20)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52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A.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John was – Patmos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(v. 9)</a:t>
            </a:r>
          </a:p>
          <a:p>
            <a:pPr marL="0" marR="0" lvl="0" indent="0" algn="l" defTabSz="152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B.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Vision of Christ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(vv. 10-18)</a:t>
            </a:r>
          </a:p>
          <a:p>
            <a:pPr marL="0" marR="0" lvl="0" indent="0" algn="l" defTabSz="152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C.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Commission to write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(vv. 11, 19)</a:t>
            </a:r>
          </a:p>
          <a:p>
            <a:pPr marL="0" marR="0" lvl="0" indent="0" algn="l" defTabSz="152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D.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Explanation of vision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(v. 20)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3CEBFA-F4E9-4305-83AD-2FAEA1A1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5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86001" y="533400"/>
            <a:ext cx="7543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“John’s Vision of Christ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Commissioning Him to Write”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1981200"/>
            <a:ext cx="80010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Verse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1:11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Saying, "I am the Alpha and the Omega, the First and the Last," and, "What you see, write in a book and send it to the seven churches which are in Asia: to Ephesus, to Smyrna, to Pergamos, to Thyatira, to Sardis, to Philadelphia, and to Laodicea."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0C9ACF-8979-4608-B7FF-698CFC7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0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057400" y="533400"/>
            <a:ext cx="7924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“John’s Vision of Christ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Commissioning Him to Write”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057400" y="2438401"/>
            <a:ext cx="7924800" cy="12803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3038" indent="173038"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5200"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524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52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marR="0" lvl="0" indent="-400050" algn="l" defTabSz="152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Content &amp; Nature of the Book (vv. 1-3)</a:t>
            </a:r>
          </a:p>
          <a:p>
            <a:pPr marL="400050" marR="0" lvl="0" indent="-400050" algn="l" defTabSz="152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Salutations to the Seven Churches (vv. 4-8)</a:t>
            </a:r>
          </a:p>
          <a:p>
            <a:pPr marL="400050" marR="0" lvl="0" indent="-400050" algn="l" defTabSz="152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John’s Vision of Christ (vv. 9-20)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F54188-9B8A-4E62-8083-A35C2214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286000" y="1905000"/>
            <a:ext cx="7620000" cy="40934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 living, holy, majestic, omniscient, authoritative, powerful Christ stands in the midst of the churches, holds their destiny in his hand and says: ‘Stop fearing, I was dead. I am alive forever. More than that, I hold in my hand the keys of death and the grave. You should not fear to go any place to which I hold the key.’”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        - Ray Summers,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Worthy is the Lamb,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86000" y="685800"/>
            <a:ext cx="76200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Point?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D7936-2B61-48C5-A124-4DF1FDA8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FD4FF3-CFBF-4D9D-9450-334A5DFE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9CF1-084D-4702-A71D-CADB32F5E74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00016-F6B3-4AAE-B26E-FD211F15F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504"/>
            <a:ext cx="12206344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Quadra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458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Quadrant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</dc:creator>
  <cp:lastModifiedBy>Library</cp:lastModifiedBy>
  <cp:revision>2</cp:revision>
  <dcterms:created xsi:type="dcterms:W3CDTF">2018-12-27T00:10:26Z</dcterms:created>
  <dcterms:modified xsi:type="dcterms:W3CDTF">2018-12-27T00:11:37Z</dcterms:modified>
</cp:coreProperties>
</file>