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46"/>
    <p:restoredTop sz="86370"/>
  </p:normalViewPr>
  <p:slideViewPr>
    <p:cSldViewPr snapToGrid="0" snapToObjects="1" showGuides="1">
      <p:cViewPr varScale="1">
        <p:scale>
          <a:sx n="96" d="100"/>
          <a:sy n="96" d="100"/>
        </p:scale>
        <p:origin x="200" y="61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26772-0BD2-F246-846B-8915D4CF53ED}" type="datetimeFigureOut">
              <a:rPr lang="en-US" smtClean="0"/>
              <a:t>12/8/18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D2555-6F63-9C43-A940-693EDED8B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02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F6DC-DB8F-F049-A32C-71927FD1C2FC}" type="datetimeFigureOut">
              <a:rPr lang="en-US" smtClean="0"/>
              <a:t>12/8/18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D5DE-6274-4A4A-AA2F-2A89C7FB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74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F6DC-DB8F-F049-A32C-71927FD1C2FC}" type="datetimeFigureOut">
              <a:rPr lang="en-US" smtClean="0"/>
              <a:t>12/8/18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D5DE-6274-4A4A-AA2F-2A89C7FB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435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F6DC-DB8F-F049-A32C-71927FD1C2FC}" type="datetimeFigureOut">
              <a:rPr lang="en-US" smtClean="0"/>
              <a:t>12/8/18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D5DE-6274-4A4A-AA2F-2A89C7FB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088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  <a:lvl2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2pPr>
            <a:lvl3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3pPr>
            <a:lvl4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4pPr>
            <a:lvl5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F6DC-DB8F-F049-A32C-71927FD1C2FC}" type="datetimeFigureOut">
              <a:rPr lang="en-US" smtClean="0"/>
              <a:t>12/8/18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D5DE-6274-4A4A-AA2F-2A89C7FB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9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F6DC-DB8F-F049-A32C-71927FD1C2FC}" type="datetimeFigureOut">
              <a:rPr lang="en-US" smtClean="0"/>
              <a:t>12/8/18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D5DE-6274-4A4A-AA2F-2A89C7FB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025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F6DC-DB8F-F049-A32C-71927FD1C2FC}" type="datetimeFigureOut">
              <a:rPr lang="en-US" smtClean="0"/>
              <a:t>12/8/18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D5DE-6274-4A4A-AA2F-2A89C7FB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3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F6DC-DB8F-F049-A32C-71927FD1C2FC}" type="datetimeFigureOut">
              <a:rPr lang="en-US" smtClean="0"/>
              <a:t>12/8/18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D5DE-6274-4A4A-AA2F-2A89C7FB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40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F6DC-DB8F-F049-A32C-71927FD1C2FC}" type="datetimeFigureOut">
              <a:rPr lang="en-US" smtClean="0"/>
              <a:t>12/8/18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D5DE-6274-4A4A-AA2F-2A89C7FB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90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F6DC-DB8F-F049-A32C-71927FD1C2FC}" type="datetimeFigureOut">
              <a:rPr lang="en-US" smtClean="0"/>
              <a:t>12/8/18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D5DE-6274-4A4A-AA2F-2A89C7FB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4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F6DC-DB8F-F049-A32C-71927FD1C2FC}" type="datetimeFigureOut">
              <a:rPr lang="en-US" smtClean="0"/>
              <a:t>12/8/18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D5DE-6274-4A4A-AA2F-2A89C7FB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112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F6DC-DB8F-F049-A32C-71927FD1C2FC}" type="datetimeFigureOut">
              <a:rPr lang="en-US" smtClean="0"/>
              <a:t>12/8/18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D5DE-6274-4A4A-AA2F-2A89C7FB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66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8F6DC-DB8F-F049-A32C-71927FD1C2FC}" type="datetimeFigureOut">
              <a:rPr lang="en-US" smtClean="0"/>
              <a:t>12/8/18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0D5DE-6274-4A4A-AA2F-2A89C7FB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15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9204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2519"/>
            <a:ext cx="10515600" cy="4652963"/>
          </a:xfrm>
        </p:spPr>
        <p:txBody>
          <a:bodyPr>
            <a:noAutofit/>
          </a:bodyPr>
          <a:lstStyle/>
          <a:p>
            <a:r>
              <a:rPr lang="en-US" sz="8600" dirty="0"/>
              <a:t>When one </a:t>
            </a:r>
            <a:r>
              <a:rPr lang="en-US" sz="8600" dirty="0" smtClean="0"/>
              <a:t>ADDS TO or TAKES FROM, he modifies religion </a:t>
            </a:r>
          </a:p>
          <a:p>
            <a:r>
              <a:rPr lang="en-US" sz="6000" dirty="0" smtClean="0"/>
              <a:t>(Deut. 4.2).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087846384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Characteristics of Modified 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Modified OBJECT of worship </a:t>
            </a:r>
            <a:r>
              <a:rPr lang="mr-IN" sz="3200" dirty="0" smtClean="0"/>
              <a:t>–</a:t>
            </a:r>
            <a:r>
              <a:rPr lang="en-US" sz="3200" dirty="0" smtClean="0"/>
              <a:t> not GOD:</a:t>
            </a:r>
            <a:r>
              <a:rPr lang="en-US" sz="2400" dirty="0" smtClean="0"/>
              <a:t> v28; </a:t>
            </a:r>
            <a:r>
              <a:rPr lang="en-US" sz="2400" dirty="0"/>
              <a:t>Exo. 20.3-5; Deut. 6.13-15; </a:t>
            </a:r>
            <a:r>
              <a:rPr lang="en-US" sz="2400" dirty="0" smtClean="0"/>
              <a:t>10.20-21</a:t>
            </a:r>
          </a:p>
          <a:p>
            <a:endParaRPr lang="en-US" sz="3200" dirty="0"/>
          </a:p>
          <a:p>
            <a:r>
              <a:rPr lang="en-US" sz="3200" dirty="0" smtClean="0"/>
              <a:t>Modified PLACE of worship </a:t>
            </a:r>
            <a:r>
              <a:rPr lang="mr-IN" sz="3200" dirty="0" smtClean="0"/>
              <a:t>–</a:t>
            </a:r>
            <a:r>
              <a:rPr lang="en-US" sz="3200" dirty="0" smtClean="0"/>
              <a:t> not JERUSALEM:</a:t>
            </a:r>
            <a:r>
              <a:rPr lang="en-US" sz="2400" dirty="0" smtClean="0"/>
              <a:t> </a:t>
            </a:r>
            <a:r>
              <a:rPr lang="en-US" sz="2400" dirty="0"/>
              <a:t>28-29, </a:t>
            </a:r>
            <a:r>
              <a:rPr lang="en-US" sz="2400" dirty="0" smtClean="0"/>
              <a:t>31; </a:t>
            </a:r>
            <a:r>
              <a:rPr lang="en-US" sz="2400" dirty="0"/>
              <a:t>1 Kings </a:t>
            </a:r>
            <a:r>
              <a:rPr lang="en-US" sz="2400" dirty="0" smtClean="0"/>
              <a:t>11.36; </a:t>
            </a:r>
            <a:r>
              <a:rPr lang="en-US" sz="2400" dirty="0"/>
              <a:t>Deut. 12.10-14; </a:t>
            </a:r>
            <a:r>
              <a:rPr lang="en-US" sz="2400" dirty="0" smtClean="0"/>
              <a:t>14.22-26</a:t>
            </a:r>
          </a:p>
          <a:p>
            <a:endParaRPr lang="en-US" sz="3200" dirty="0"/>
          </a:p>
          <a:p>
            <a:r>
              <a:rPr lang="en-US" sz="3200" dirty="0" smtClean="0"/>
              <a:t>Modified LEADERS of worship </a:t>
            </a:r>
            <a:r>
              <a:rPr lang="mr-IN" sz="3200" dirty="0" smtClean="0"/>
              <a:t>–</a:t>
            </a:r>
            <a:r>
              <a:rPr lang="en-US" sz="3200" dirty="0" smtClean="0"/>
              <a:t> not the LEVITES:</a:t>
            </a:r>
            <a:r>
              <a:rPr lang="en-US" sz="2400" dirty="0" smtClean="0"/>
              <a:t> v31</a:t>
            </a:r>
            <a:r>
              <a:rPr lang="nb-NO" sz="2400" dirty="0" smtClean="0"/>
              <a:t>; cf. 13.33; 2 </a:t>
            </a:r>
            <a:r>
              <a:rPr lang="nb-NO" sz="2400" dirty="0" err="1" smtClean="0"/>
              <a:t>Chron</a:t>
            </a:r>
            <a:r>
              <a:rPr lang="nb-NO" sz="2400" dirty="0" smtClean="0"/>
              <a:t>. 11.15; 13.9-12; </a:t>
            </a:r>
            <a:r>
              <a:rPr lang="en-US" sz="2400" dirty="0"/>
              <a:t>Num. </a:t>
            </a:r>
            <a:r>
              <a:rPr lang="en-US" sz="2400" dirty="0" smtClean="0"/>
              <a:t>3.5-13</a:t>
            </a:r>
            <a:endParaRPr lang="en-US" sz="2400" dirty="0"/>
          </a:p>
          <a:p>
            <a:endParaRPr lang="en-US" sz="3200" dirty="0" smtClean="0"/>
          </a:p>
          <a:p>
            <a:r>
              <a:rPr lang="en-US" sz="3200" dirty="0" smtClean="0"/>
              <a:t>Modified DAYS of worship </a:t>
            </a:r>
            <a:r>
              <a:rPr lang="mr-IN" sz="3200" dirty="0" smtClean="0"/>
              <a:t>–</a:t>
            </a:r>
            <a:r>
              <a:rPr lang="en-US" sz="3200" dirty="0" smtClean="0"/>
              <a:t> not the PRESCRIBED days:</a:t>
            </a:r>
            <a:r>
              <a:rPr lang="en-US" sz="2400" dirty="0" smtClean="0"/>
              <a:t> v32; </a:t>
            </a:r>
            <a:r>
              <a:rPr lang="en-US" sz="2400" dirty="0"/>
              <a:t>Lev. </a:t>
            </a:r>
            <a:r>
              <a:rPr lang="en-US" sz="2400" dirty="0" smtClean="0"/>
              <a:t>23.33-34</a:t>
            </a:r>
          </a:p>
        </p:txBody>
      </p:sp>
    </p:spTree>
    <p:extLst>
      <p:ext uri="{BB962C8B-B14F-4D97-AF65-F5344CB8AC3E}">
        <p14:creationId xmlns:p14="http://schemas.microsoft.com/office/powerpoint/2010/main" val="1363460494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5964"/>
            <a:ext cx="10515600" cy="4946073"/>
          </a:xfrm>
        </p:spPr>
        <p:txBody>
          <a:bodyPr>
            <a:noAutofit/>
          </a:bodyPr>
          <a:lstStyle/>
          <a:p>
            <a:r>
              <a:rPr lang="en-US" sz="7200" dirty="0" smtClean="0"/>
              <a:t>Jeroboam’s modifications teach us an important lesson: one form of WORSHIP is not as good as another FORM.</a:t>
            </a:r>
          </a:p>
        </p:txBody>
      </p:sp>
    </p:spTree>
    <p:extLst>
      <p:ext uri="{BB962C8B-B14F-4D97-AF65-F5344CB8AC3E}">
        <p14:creationId xmlns:p14="http://schemas.microsoft.com/office/powerpoint/2010/main" val="1727273990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The Spirit of </a:t>
            </a:r>
            <a:r>
              <a:rPr lang="en-US" sz="5400" dirty="0" smtClean="0"/>
              <a:t>Jeroboam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dirty="0"/>
              <a:t>Religious innovations are dangerous because it has the </a:t>
            </a:r>
            <a:r>
              <a:rPr lang="en-US" sz="5400" dirty="0" smtClean="0"/>
              <a:t>APPEARANCE of </a:t>
            </a:r>
            <a:r>
              <a:rPr lang="en-US" sz="5400" dirty="0"/>
              <a:t>truth, it is done “in the </a:t>
            </a:r>
            <a:r>
              <a:rPr lang="en-US" sz="5400" dirty="0" smtClean="0"/>
              <a:t>NAME of </a:t>
            </a:r>
            <a:r>
              <a:rPr lang="en-US" sz="5400" dirty="0"/>
              <a:t>the Lord,” and it is </a:t>
            </a:r>
            <a:r>
              <a:rPr lang="en-US" sz="5400" dirty="0" smtClean="0"/>
              <a:t>ASSUMED that </a:t>
            </a:r>
            <a:r>
              <a:rPr lang="en-US" sz="5400" dirty="0"/>
              <a:t>all forms of worship are acceptable</a:t>
            </a:r>
            <a:r>
              <a:rPr lang="en-US" sz="5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4742733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The Spirit of </a:t>
            </a:r>
            <a:r>
              <a:rPr lang="en-US" sz="5400" dirty="0" smtClean="0"/>
              <a:t>Jeroboam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Once God’s standard is violated (Deut. 4.2), ANYTHING GOES </a:t>
            </a:r>
            <a:r>
              <a:rPr lang="mr-IN" sz="6000" dirty="0" smtClean="0"/>
              <a:t>–</a:t>
            </a:r>
            <a:r>
              <a:rPr lang="en-US" sz="6000" dirty="0" smtClean="0"/>
              <a:t> one can make whatever modifications he desires.</a:t>
            </a:r>
            <a:endParaRPr lang="en-US" sz="6000" dirty="0" smtClean="0"/>
          </a:p>
        </p:txBody>
      </p:sp>
    </p:spTree>
    <p:extLst>
      <p:ext uri="{BB962C8B-B14F-4D97-AF65-F5344CB8AC3E}">
        <p14:creationId xmlns:p14="http://schemas.microsoft.com/office/powerpoint/2010/main" val="2002160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The Spirit of </a:t>
            </a:r>
            <a:r>
              <a:rPr lang="en-US" sz="5400" dirty="0" smtClean="0"/>
              <a:t>Jeroboam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47218" cy="4351338"/>
          </a:xfrm>
        </p:spPr>
        <p:txBody>
          <a:bodyPr>
            <a:noAutofit/>
          </a:bodyPr>
          <a:lstStyle/>
          <a:p>
            <a:r>
              <a:rPr lang="en-US" sz="4400" dirty="0"/>
              <a:t>T</a:t>
            </a:r>
            <a:r>
              <a:rPr lang="en-US" sz="4400" dirty="0" smtClean="0"/>
              <a:t>hose who are DECEIVED become wedded to their man-made traditions, always coming CLOSE to what is right, but never practicing what is RIGHT, condemning themselves as FALSE worshippers </a:t>
            </a:r>
            <a:r>
              <a:rPr lang="en-US" sz="3600" dirty="0" smtClean="0"/>
              <a:t>(1 Kings 14.10-11; cf. Lev. 10.1-2; Matt. 7.21-23; Gal. 1.6-9; 2 John 9, etc.).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917666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True Religion Demands True Worship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Jeroboam’s unrighteousness drove the righteous away - anyone with CONVICTION and a CONSCIENCE went to Jerusalem (2 Chron. 11.13-17); they sought what was TRUE, not what was NEW.</a:t>
            </a:r>
          </a:p>
        </p:txBody>
      </p:sp>
    </p:spTree>
    <p:extLst>
      <p:ext uri="{BB962C8B-B14F-4D97-AF65-F5344CB8AC3E}">
        <p14:creationId xmlns:p14="http://schemas.microsoft.com/office/powerpoint/2010/main" val="1408621952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283</Words>
  <Application>Microsoft Macintosh PowerPoint</Application>
  <PresentationFormat>Widescreen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Corbel</vt:lpstr>
      <vt:lpstr>Arial</vt:lpstr>
      <vt:lpstr>Office Theme</vt:lpstr>
      <vt:lpstr>PowerPoint Presentation</vt:lpstr>
      <vt:lpstr>PowerPoint Presentation</vt:lpstr>
      <vt:lpstr>The Characteristics of Modified Religion</vt:lpstr>
      <vt:lpstr>PowerPoint Presentation</vt:lpstr>
      <vt:lpstr>The Spirit of Jeroboam</vt:lpstr>
      <vt:lpstr>The Spirit of Jeroboam</vt:lpstr>
      <vt:lpstr>The Spirit of Jeroboam</vt:lpstr>
      <vt:lpstr>True Religion Demands True Worship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12</cp:revision>
  <dcterms:created xsi:type="dcterms:W3CDTF">2018-12-09T02:42:01Z</dcterms:created>
  <dcterms:modified xsi:type="dcterms:W3CDTF">2018-12-09T05:14:15Z</dcterms:modified>
</cp:coreProperties>
</file>