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0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92"/>
  </p:normalViewPr>
  <p:slideViewPr>
    <p:cSldViewPr snapToGrid="0" snapToObjects="1" showGuides="1">
      <p:cViewPr>
        <p:scale>
          <a:sx n="68" d="100"/>
          <a:sy n="68" d="100"/>
        </p:scale>
        <p:origin x="2376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96D7-FBD6-B342-96D6-90A3753C958D}" type="datetimeFigureOut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8011-542D-A24E-808B-886EAAB7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97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old man of sin was “unwise</a:t>
            </a:r>
            <a:r>
              <a:rPr lang="en-US" sz="4800" dirty="0"/>
              <a:t>,” “foolish</a:t>
            </a:r>
            <a:r>
              <a:rPr lang="en-US" sz="4800" dirty="0" smtClean="0"/>
              <a:t>,” and “drunk,” whereas our new identity in Christ is wisdom</a:t>
            </a:r>
            <a:r>
              <a:rPr lang="en-US" sz="4800" dirty="0"/>
              <a:t>, understanding, </a:t>
            </a:r>
            <a:r>
              <a:rPr lang="en-US" sz="4800" dirty="0" smtClean="0"/>
              <a:t>and being </a:t>
            </a:r>
            <a:r>
              <a:rPr lang="en-US" sz="4800" dirty="0"/>
              <a:t>filled with the </a:t>
            </a:r>
            <a:r>
              <a:rPr lang="en-US" sz="4800" dirty="0" smtClean="0"/>
              <a:t>Spirit </a:t>
            </a:r>
            <a:r>
              <a:rPr lang="mr-IN" sz="4800" dirty="0" smtClean="0"/>
              <a:t>–</a:t>
            </a:r>
            <a:r>
              <a:rPr lang="en-US" sz="4800" dirty="0" smtClean="0"/>
              <a:t> to be under the CONTROL of the </a:t>
            </a:r>
            <a:r>
              <a:rPr lang="en-US" sz="4800" dirty="0" smtClean="0"/>
              <a:t>Spirit is FREEDOM from Satan’s influence and enslavement: </a:t>
            </a:r>
            <a:r>
              <a:rPr lang="en-US" sz="4000" dirty="0" smtClean="0"/>
              <a:t>Eph. 5.15-19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156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Autofit/>
          </a:bodyPr>
          <a:lstStyle/>
          <a:p>
            <a:pPr lvl="0"/>
            <a:r>
              <a:rPr lang="en-US" sz="5400" dirty="0">
                <a:solidFill>
                  <a:prstClr val="white"/>
                </a:solidFill>
              </a:rPr>
              <a:t>To be filled with the Spirit is to let the word of CHRIST dwell in you RICHLY, bearing the FRUIT of the Spirit (Col. 3.12-17; Gal. 5.22-23</a:t>
            </a:r>
            <a:r>
              <a:rPr lang="en-US" sz="5400" dirty="0" smtClean="0">
                <a:solidFill>
                  <a:prstClr val="white"/>
                </a:solidFill>
              </a:rPr>
              <a:t>)</a:t>
            </a:r>
            <a:endParaRPr 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1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To be filled with the Spirit is to let the word of CHRIST dwell in you RICHLY, bearing the FRUIT of the Spirit (Col. 3.12-17; Gal. 5.22-23) </a:t>
            </a:r>
            <a:r>
              <a:rPr lang="mr-IN" sz="5400" dirty="0" smtClean="0"/>
              <a:t>–</a:t>
            </a:r>
            <a:r>
              <a:rPr lang="en-US" sz="5400" dirty="0" smtClean="0"/>
              <a:t> OPPOSED to foolishness and debauchery, which GRIEVES the Spirit (Eph. 4.30).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036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Being Filled with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27327" cy="4351338"/>
          </a:xfrm>
        </p:spPr>
        <p:txBody>
          <a:bodyPr>
            <a:noAutofit/>
          </a:bodyPr>
          <a:lstStyle/>
          <a:p>
            <a:r>
              <a:rPr lang="en-US" sz="3400" dirty="0" smtClean="0"/>
              <a:t>The Spirit-filled person FELLOWSHIPS with his brethren.</a:t>
            </a:r>
          </a:p>
          <a:p>
            <a:endParaRPr lang="en-US" sz="3400" dirty="0" smtClean="0"/>
          </a:p>
          <a:p>
            <a:r>
              <a:rPr lang="en-US" sz="3400" dirty="0" smtClean="0"/>
              <a:t>The Spirit-filled person PRAISES his heavenly Father.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The Spirit-filled person EXPRESSES gratitude.</a:t>
            </a:r>
          </a:p>
          <a:p>
            <a:endParaRPr lang="en-US" sz="3400" dirty="0" smtClean="0"/>
          </a:p>
          <a:p>
            <a:r>
              <a:rPr lang="en-US" sz="3400" dirty="0" smtClean="0"/>
              <a:t>The Spirit-filled person SUBMITS to his brethren.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37964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2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172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Evidence of Being Filled with the Spirit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13</cp:revision>
  <dcterms:created xsi:type="dcterms:W3CDTF">2018-11-25T03:29:46Z</dcterms:created>
  <dcterms:modified xsi:type="dcterms:W3CDTF">2018-11-25T06:41:27Z</dcterms:modified>
</cp:coreProperties>
</file>