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3"/>
    <p:restoredTop sz="94692"/>
  </p:normalViewPr>
  <p:slideViewPr>
    <p:cSldViewPr snapToGrid="0" snapToObjects="1" showGuides="1">
      <p:cViewPr>
        <p:scale>
          <a:sx n="106" d="100"/>
          <a:sy n="106" d="100"/>
        </p:scale>
        <p:origin x="888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3AAFE-772E-E947-85ED-FAD88978D7A0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B77FE-4156-1843-9DA2-9F17ECC2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3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9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0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3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5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2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9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0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DF29-618E-1D43-98EA-A1A90D63C8DE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0DBD-8316-474C-A235-7E98F23C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59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1438"/>
            <a:ext cx="10515600" cy="5075124"/>
          </a:xfrm>
        </p:spPr>
        <p:txBody>
          <a:bodyPr>
            <a:noAutofit/>
          </a:bodyPr>
          <a:lstStyle/>
          <a:p>
            <a:r>
              <a:rPr lang="en-US" sz="4000" dirty="0" smtClean="0"/>
              <a:t>Embrace His HUMILITY (41) </a:t>
            </a:r>
            <a:r>
              <a:rPr lang="mr-IN" sz="4000" dirty="0" smtClean="0"/>
              <a:t>–</a:t>
            </a:r>
            <a:endParaRPr lang="en-US" sz="4000" dirty="0"/>
          </a:p>
          <a:p>
            <a:r>
              <a:rPr lang="en-US" sz="3200" dirty="0" smtClean="0"/>
              <a:t>by taking OWNERSHIP of your sins</a:t>
            </a:r>
          </a:p>
          <a:p>
            <a:endParaRPr lang="en-US" sz="3200" dirty="0"/>
          </a:p>
          <a:p>
            <a:r>
              <a:rPr lang="en-US" sz="4000" dirty="0" smtClean="0"/>
              <a:t>When we FEAR God (v40; Heb. 10.30-31), we will admit our TRANSGRESSIONS and that we are WORTHY of death (Rom. 1.32; 3.23; 6.21, 23; 8.1; cf. 1 John 3.4) </a:t>
            </a:r>
            <a:r>
              <a:rPr lang="mr-IN" sz="4000" dirty="0" smtClean="0"/>
              <a:t>–</a:t>
            </a:r>
            <a:r>
              <a:rPr lang="en-US" sz="4000" dirty="0" smtClean="0"/>
              <a:t> that’s humility.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1951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1438"/>
            <a:ext cx="10515600" cy="5075124"/>
          </a:xfrm>
        </p:spPr>
        <p:txBody>
          <a:bodyPr>
            <a:noAutofit/>
          </a:bodyPr>
          <a:lstStyle/>
          <a:p>
            <a:r>
              <a:rPr lang="en-US" sz="4000" dirty="0" smtClean="0"/>
              <a:t>Embrace His TRUST (42) </a:t>
            </a:r>
            <a:r>
              <a:rPr lang="mr-IN" sz="4000" dirty="0" smtClean="0"/>
              <a:t>–</a:t>
            </a:r>
            <a:endParaRPr lang="en-US" sz="4000" dirty="0"/>
          </a:p>
          <a:p>
            <a:r>
              <a:rPr lang="en-US" sz="3200" dirty="0" smtClean="0"/>
              <a:t>by trusting Jesus COMPLETELY</a:t>
            </a:r>
          </a:p>
          <a:p>
            <a:endParaRPr lang="en-US" sz="3200" dirty="0"/>
          </a:p>
          <a:p>
            <a:r>
              <a:rPr lang="en-US" sz="4000" dirty="0" smtClean="0"/>
              <a:t>The criminal desired to PARTICIPATE with Jesus in DEATH and GLORY, indicating that he wanted to be saved from his sins – that’s trusting faith!</a:t>
            </a:r>
          </a:p>
        </p:txBody>
      </p:sp>
    </p:spTree>
    <p:extLst>
      <p:ext uri="{BB962C8B-B14F-4D97-AF65-F5344CB8AC3E}">
        <p14:creationId xmlns:p14="http://schemas.microsoft.com/office/powerpoint/2010/main" val="92588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1438"/>
            <a:ext cx="10515600" cy="5075124"/>
          </a:xfrm>
        </p:spPr>
        <p:txBody>
          <a:bodyPr>
            <a:noAutofit/>
          </a:bodyPr>
          <a:lstStyle/>
          <a:p>
            <a:r>
              <a:rPr lang="en-US" sz="4000" dirty="0" smtClean="0"/>
              <a:t>Embrace His CONVICTION (39-41) </a:t>
            </a:r>
            <a:r>
              <a:rPr lang="mr-IN" sz="4000" dirty="0" smtClean="0"/>
              <a:t>–</a:t>
            </a:r>
            <a:endParaRPr lang="en-US" sz="4000" dirty="0"/>
          </a:p>
          <a:p>
            <a:r>
              <a:rPr lang="en-US" sz="3200" dirty="0" smtClean="0"/>
              <a:t>by DEFENDING Jesus from attacks</a:t>
            </a:r>
          </a:p>
          <a:p>
            <a:endParaRPr lang="en-US" sz="3200" dirty="0" smtClean="0"/>
          </a:p>
          <a:p>
            <a:r>
              <a:rPr lang="en-US" sz="4000" dirty="0" smtClean="0"/>
              <a:t>One who is truly CONVICTED of the truth will fight for the truth </a:t>
            </a:r>
            <a:r>
              <a:rPr lang="mr-IN" sz="4000" dirty="0" smtClean="0"/>
              <a:t>–</a:t>
            </a:r>
            <a:r>
              <a:rPr lang="en-US" sz="4000" dirty="0" smtClean="0"/>
              <a:t> sadly, the criminal did something many of us WON’T do or DON’T do.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328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1438"/>
            <a:ext cx="10515600" cy="5075124"/>
          </a:xfrm>
        </p:spPr>
        <p:txBody>
          <a:bodyPr>
            <a:noAutofit/>
          </a:bodyPr>
          <a:lstStyle/>
          <a:p>
            <a:r>
              <a:rPr lang="en-US" sz="4000" dirty="0" smtClean="0"/>
              <a:t>Embrace His HOPE (42-43) </a:t>
            </a:r>
            <a:r>
              <a:rPr lang="mr-IN" sz="4000" dirty="0" smtClean="0"/>
              <a:t>–</a:t>
            </a:r>
            <a:endParaRPr lang="en-US" sz="4000" dirty="0" smtClean="0"/>
          </a:p>
          <a:p>
            <a:r>
              <a:rPr lang="en-US" sz="3200" dirty="0" smtClean="0"/>
              <a:t>by APPRECIATING your </a:t>
            </a:r>
            <a:r>
              <a:rPr lang="en-US" sz="3200" dirty="0"/>
              <a:t>c</a:t>
            </a:r>
            <a:r>
              <a:rPr lang="en-US" sz="3200" dirty="0" smtClean="0"/>
              <a:t>itizenship in the kingdom</a:t>
            </a:r>
          </a:p>
          <a:p>
            <a:endParaRPr lang="en-US" sz="3200" dirty="0"/>
          </a:p>
          <a:p>
            <a:r>
              <a:rPr lang="en-US" sz="4000" dirty="0" smtClean="0"/>
              <a:t>Do we LONG for the day we can be with Jesus in paradise (Phil. 3.17-21; Titus 2.11-14)? If not, we do not even have the hope of an EVILDOER dying on a cross.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80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Crosses That Represent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The criminal who REJECTED Christ represents all those who do not recognize their sin. It is on this cross that people die IN sin.</a:t>
            </a:r>
          </a:p>
          <a:p>
            <a:r>
              <a:rPr lang="en-US" sz="3600" dirty="0" smtClean="0"/>
              <a:t>(John 8.24)</a:t>
            </a:r>
          </a:p>
        </p:txBody>
      </p:sp>
    </p:spTree>
    <p:extLst>
      <p:ext uri="{BB962C8B-B14F-4D97-AF65-F5344CB8AC3E}">
        <p14:creationId xmlns:p14="http://schemas.microsoft.com/office/powerpoint/2010/main" val="36301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Crosses That Represent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The criminal who REPENTED represents all those who recognize their need for Jesus’ forgiveness. It is on this cross that people die TO sin. </a:t>
            </a:r>
            <a:r>
              <a:rPr lang="mr-IN" sz="3600" dirty="0" smtClean="0"/>
              <a:t>(</a:t>
            </a:r>
            <a:r>
              <a:rPr lang="en-US" sz="3600" dirty="0" smtClean="0"/>
              <a:t>cf. </a:t>
            </a:r>
            <a:r>
              <a:rPr lang="mr-IN" sz="3600" dirty="0" smtClean="0"/>
              <a:t>Rom. 6.1-6</a:t>
            </a:r>
            <a:r>
              <a:rPr lang="en-US" sz="3600" dirty="0" smtClean="0"/>
              <a:t>; Gal. 2.20</a:t>
            </a:r>
            <a:r>
              <a:rPr lang="mr-IN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961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Crosses That Represent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The “criminal” who RECONCILED God and man recognized man’s greatest problem </a:t>
            </a:r>
            <a:r>
              <a:rPr lang="mr-IN" sz="5000" dirty="0" smtClean="0"/>
              <a:t>–</a:t>
            </a:r>
            <a:r>
              <a:rPr lang="en-US" sz="5000" dirty="0" smtClean="0"/>
              <a:t> sin. It was on this cross that Jesus died FOR sin.</a:t>
            </a:r>
          </a:p>
          <a:p>
            <a:r>
              <a:rPr lang="en-US" sz="3600" dirty="0" smtClean="0"/>
              <a:t>(2 Cor. 5.11-21)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726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310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Three Crosses That Represent the GOSPEL</vt:lpstr>
      <vt:lpstr>Three Crosses That Represent the GOSPEL</vt:lpstr>
      <vt:lpstr>Three Crosses That Represent the GOSPEL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24</cp:revision>
  <dcterms:created xsi:type="dcterms:W3CDTF">2018-12-16T01:05:18Z</dcterms:created>
  <dcterms:modified xsi:type="dcterms:W3CDTF">2018-12-16T03:44:40Z</dcterms:modified>
</cp:coreProperties>
</file>