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94692"/>
  </p:normalViewPr>
  <p:slideViewPr>
    <p:cSldViewPr snapToGrid="0" snapToObjects="1" showGuides="1">
      <p:cViewPr varScale="1">
        <p:scale>
          <a:sx n="93" d="100"/>
          <a:sy n="93" d="100"/>
        </p:scale>
        <p:origin x="208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5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4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1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2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5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46E2-D87F-C14A-95E5-0113C4D8D1DE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3816-91C5-914D-BA91-B6D2095E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96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Mephibosheth and 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688783" cy="4486275"/>
          </a:xfrm>
        </p:spPr>
        <p:txBody>
          <a:bodyPr>
            <a:noAutofit/>
          </a:bodyPr>
          <a:lstStyle/>
          <a:p>
            <a:r>
              <a:rPr lang="en-US" sz="3000" dirty="0" smtClean="0"/>
              <a:t>He was physically crippled; we are spiritually crippled</a:t>
            </a:r>
          </a:p>
          <a:p>
            <a:endParaRPr lang="en-US" sz="2400" dirty="0" smtClean="0"/>
          </a:p>
          <a:p>
            <a:r>
              <a:rPr lang="en-US" sz="3000" dirty="0" smtClean="0"/>
              <a:t>He had no inheritance; we had no inheritance</a:t>
            </a:r>
          </a:p>
          <a:p>
            <a:endParaRPr lang="en-US" sz="2400" dirty="0" smtClean="0"/>
          </a:p>
          <a:p>
            <a:r>
              <a:rPr lang="en-US" sz="3000" dirty="0" smtClean="0"/>
              <a:t>He considered himself a dead dog; we were dead in sin</a:t>
            </a:r>
          </a:p>
          <a:p>
            <a:endParaRPr lang="en-US" sz="2400" dirty="0" smtClean="0"/>
          </a:p>
          <a:p>
            <a:r>
              <a:rPr lang="en-US" sz="3000" dirty="0" smtClean="0"/>
              <a:t>David sought to bless him; Christ seeks to bless us</a:t>
            </a:r>
          </a:p>
          <a:p>
            <a:endParaRPr lang="en-US" sz="2400" dirty="0" smtClean="0"/>
          </a:p>
          <a:p>
            <a:r>
              <a:rPr lang="en-US" sz="3000" dirty="0" smtClean="0"/>
              <a:t>He was given an inheritance; we have been given an inheritance</a:t>
            </a:r>
          </a:p>
          <a:p>
            <a:endParaRPr lang="en-US" sz="2400" dirty="0" smtClean="0"/>
          </a:p>
          <a:p>
            <a:r>
              <a:rPr lang="en-US" sz="3000" dirty="0" smtClean="0"/>
              <a:t>He sat at the king's table; we sit in the heavenly places</a:t>
            </a:r>
          </a:p>
        </p:txBody>
      </p:sp>
    </p:spTree>
    <p:extLst>
      <p:ext uri="{BB962C8B-B14F-4D97-AF65-F5344CB8AC3E}">
        <p14:creationId xmlns:p14="http://schemas.microsoft.com/office/powerpoint/2010/main" val="63230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995"/>
            <a:ext cx="10515600" cy="5116011"/>
          </a:xfrm>
        </p:spPr>
        <p:txBody>
          <a:bodyPr>
            <a:noAutofit/>
          </a:bodyPr>
          <a:lstStyle/>
          <a:p>
            <a:r>
              <a:rPr lang="en-US" sz="7200" dirty="0" smtClean="0"/>
              <a:t>We are spiritually crippled and yet King Jesus calls us to eat at His table and to shower us with kindness and blessings.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754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93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Mephibosheth and Us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</cp:revision>
  <dcterms:created xsi:type="dcterms:W3CDTF">2018-11-25T19:40:57Z</dcterms:created>
  <dcterms:modified xsi:type="dcterms:W3CDTF">2018-11-25T22:18:08Z</dcterms:modified>
</cp:coreProperties>
</file>