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448" r:id="rId2"/>
    <p:sldId id="5449" r:id="rId3"/>
    <p:sldId id="5450" r:id="rId4"/>
    <p:sldId id="5451" r:id="rId5"/>
    <p:sldId id="5452" r:id="rId6"/>
    <p:sldId id="5453" r:id="rId7"/>
    <p:sldId id="5454" r:id="rId8"/>
    <p:sldId id="5455" r:id="rId9"/>
    <p:sldId id="5456" r:id="rId10"/>
    <p:sldId id="5457" r:id="rId11"/>
    <p:sldId id="5458" r:id="rId12"/>
    <p:sldId id="5459" r:id="rId13"/>
    <p:sldId id="5460" r:id="rId14"/>
    <p:sldId id="5461" r:id="rId15"/>
    <p:sldId id="5462" r:id="rId16"/>
    <p:sldId id="5463" r:id="rId17"/>
    <p:sldId id="5464" r:id="rId18"/>
    <p:sldId id="5465" r:id="rId19"/>
    <p:sldId id="5466" r:id="rId20"/>
    <p:sldId id="54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93" autoAdjust="0"/>
    <p:restoredTop sz="94660"/>
  </p:normalViewPr>
  <p:slideViewPr>
    <p:cSldViewPr snapToGrid="0">
      <p:cViewPr varScale="1">
        <p:scale>
          <a:sx n="128" d="100"/>
          <a:sy n="128" d="100"/>
        </p:scale>
        <p:origin x="156" y="1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4D9280-2F8A-C542-850B-DC58B1F725A8}" type="datetimeFigureOut">
              <a:rPr lang="en-US">
                <a:solidFill>
                  <a:prstClr val="black">
                    <a:tint val="75000"/>
                  </a:prstClr>
                </a:solidFill>
              </a:rPr>
              <a:pPr/>
              <a:t>11/11/2018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C66E8C-8014-0D47-A15C-6A79B1B4E0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65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D9280-2F8A-C542-850B-DC58B1F725A8}" type="datetimeFigureOut">
              <a:rPr lang="en-US">
                <a:solidFill>
                  <a:prstClr val="black">
                    <a:tint val="75000"/>
                  </a:prstClr>
                </a:solidFill>
              </a:rPr>
              <a:pPr/>
              <a:t>11/11/2018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C66E8C-8014-0D47-A15C-6A79B1B4E0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44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D9280-2F8A-C542-850B-DC58B1F725A8}" type="datetimeFigureOut">
              <a:rPr lang="en-US">
                <a:solidFill>
                  <a:prstClr val="black">
                    <a:tint val="75000"/>
                  </a:prstClr>
                </a:solidFill>
              </a:rPr>
              <a:pPr/>
              <a:t>11/11/2018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C66E8C-8014-0D47-A15C-6A79B1B4E0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5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spcBef>
                <a:spcPts val="0"/>
              </a:spcBef>
              <a:buFont typeface="Arial" charset="0"/>
              <a:buNone/>
              <a:defRPr b="1">
                <a:solidFill>
                  <a:schemeClr val="tx1"/>
                </a:solidFill>
                <a:latin typeface="Corbel" charset="0"/>
                <a:ea typeface="Corbel" charset="0"/>
                <a:cs typeface="Corbel" charset="0"/>
              </a:defRPr>
            </a:lvl1pPr>
          </a:lstStyle>
          <a:p>
            <a:r>
              <a:rPr lang="en-US" dirty="0"/>
              <a:t>Click to edit Master title style</a:t>
            </a:r>
          </a:p>
        </p:txBody>
      </p:sp>
      <p:sp>
        <p:nvSpPr>
          <p:cNvPr id="3" name="Content Placeholder 2"/>
          <p:cNvSpPr>
            <a:spLocks noGrp="1"/>
          </p:cNvSpPr>
          <p:nvPr>
            <p:ph idx="1"/>
          </p:nvPr>
        </p:nvSpPr>
        <p:spPr/>
        <p:txBody>
          <a:bodyPr/>
          <a:lstStyle>
            <a:lvl1pPr marL="0" indent="0">
              <a:spcBef>
                <a:spcPts val="0"/>
              </a:spcBef>
              <a:buNone/>
              <a:defRPr b="1">
                <a:solidFill>
                  <a:schemeClr val="tx1"/>
                </a:solidFill>
                <a:latin typeface="Corbel" charset="0"/>
                <a:ea typeface="Corbel" charset="0"/>
                <a:cs typeface="Corbel" charset="0"/>
              </a:defRPr>
            </a:lvl1pPr>
            <a:lvl2pPr marL="0" indent="0">
              <a:spcBef>
                <a:spcPts val="0"/>
              </a:spcBef>
              <a:buNone/>
              <a:defRPr b="1">
                <a:solidFill>
                  <a:schemeClr val="tx1"/>
                </a:solidFill>
                <a:latin typeface="Corbel" charset="0"/>
                <a:ea typeface="Corbel" charset="0"/>
                <a:cs typeface="Corbel" charset="0"/>
              </a:defRPr>
            </a:lvl2pPr>
            <a:lvl3pPr marL="0" indent="0">
              <a:spcBef>
                <a:spcPts val="0"/>
              </a:spcBef>
              <a:buNone/>
              <a:defRPr b="1">
                <a:solidFill>
                  <a:schemeClr val="tx1"/>
                </a:solidFill>
                <a:latin typeface="Corbel" charset="0"/>
                <a:ea typeface="Corbel" charset="0"/>
                <a:cs typeface="Corbel" charset="0"/>
              </a:defRPr>
            </a:lvl3pPr>
            <a:lvl4pPr marL="0" indent="0">
              <a:spcBef>
                <a:spcPts val="0"/>
              </a:spcBef>
              <a:buNone/>
              <a:defRPr b="1">
                <a:solidFill>
                  <a:schemeClr val="tx1"/>
                </a:solidFill>
                <a:latin typeface="Corbel" charset="0"/>
                <a:ea typeface="Corbel" charset="0"/>
                <a:cs typeface="Corbel" charset="0"/>
              </a:defRPr>
            </a:lvl4pPr>
            <a:lvl5pPr marL="0" indent="0">
              <a:spcBef>
                <a:spcPts val="0"/>
              </a:spcBef>
              <a:buNone/>
              <a:defRPr b="1">
                <a:solidFill>
                  <a:schemeClr val="tx1"/>
                </a:solidFill>
                <a:latin typeface="Corbel" charset="0"/>
                <a:ea typeface="Corbel" charset="0"/>
                <a:cs typeface="Corbe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D9280-2F8A-C542-850B-DC58B1F725A8}" type="datetimeFigureOut">
              <a:rPr lang="en-US">
                <a:solidFill>
                  <a:prstClr val="black">
                    <a:tint val="75000"/>
                  </a:prstClr>
                </a:solidFill>
              </a:rPr>
              <a:pPr/>
              <a:t>11/11/2018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C66E8C-8014-0D47-A15C-6A79B1B4E0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73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4D9280-2F8A-C542-850B-DC58B1F725A8}" type="datetimeFigureOut">
              <a:rPr lang="en-US">
                <a:solidFill>
                  <a:prstClr val="black">
                    <a:tint val="75000"/>
                  </a:prstClr>
                </a:solidFill>
              </a:rPr>
              <a:pPr/>
              <a:t>11/11/2018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C66E8C-8014-0D47-A15C-6A79B1B4E0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798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spcBef>
                <a:spcPts val="0"/>
              </a:spcBef>
              <a:buFont typeface="Arial" charset="0"/>
              <a:buNone/>
              <a:defRPr b="1">
                <a:latin typeface="Corbel" charset="0"/>
                <a:ea typeface="Corbel" charset="0"/>
                <a:cs typeface="Corbel"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marL="0" indent="0">
              <a:spcBef>
                <a:spcPts val="0"/>
              </a:spcBef>
              <a:buNone/>
              <a:defRPr b="1">
                <a:latin typeface="Corbel" charset="0"/>
                <a:ea typeface="Corbel" charset="0"/>
                <a:cs typeface="Corbel" charset="0"/>
              </a:defRPr>
            </a:lvl1pPr>
            <a:lvl2pPr marL="0" indent="0">
              <a:spcBef>
                <a:spcPts val="0"/>
              </a:spcBef>
              <a:buNone/>
              <a:defRPr b="1">
                <a:latin typeface="Corbel" charset="0"/>
                <a:ea typeface="Corbel" charset="0"/>
                <a:cs typeface="Corbel" charset="0"/>
              </a:defRPr>
            </a:lvl2pPr>
            <a:lvl3pPr marL="0" indent="0">
              <a:spcBef>
                <a:spcPts val="0"/>
              </a:spcBef>
              <a:buNone/>
              <a:defRPr b="1">
                <a:latin typeface="Corbel" charset="0"/>
                <a:ea typeface="Corbel" charset="0"/>
                <a:cs typeface="Corbel" charset="0"/>
              </a:defRPr>
            </a:lvl3pPr>
            <a:lvl4pPr marL="0" indent="0">
              <a:spcBef>
                <a:spcPts val="0"/>
              </a:spcBef>
              <a:buNone/>
              <a:defRPr b="1">
                <a:latin typeface="Corbel" charset="0"/>
                <a:ea typeface="Corbel" charset="0"/>
                <a:cs typeface="Corbel" charset="0"/>
              </a:defRPr>
            </a:lvl4pPr>
            <a:lvl5pPr marL="0" indent="0">
              <a:spcBef>
                <a:spcPts val="0"/>
              </a:spcBef>
              <a:buNone/>
              <a:defRPr b="1">
                <a:latin typeface="Corbel" charset="0"/>
                <a:ea typeface="Corbel" charset="0"/>
                <a:cs typeface="Corbe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marL="0" indent="0">
              <a:spcBef>
                <a:spcPts val="0"/>
              </a:spcBef>
              <a:buNone/>
              <a:defRPr b="1">
                <a:latin typeface="Corbel" charset="0"/>
                <a:ea typeface="Corbel" charset="0"/>
                <a:cs typeface="Corbel" charset="0"/>
              </a:defRPr>
            </a:lvl1pPr>
            <a:lvl2pPr marL="0" indent="0">
              <a:spcBef>
                <a:spcPts val="0"/>
              </a:spcBef>
              <a:buNone/>
              <a:defRPr b="1">
                <a:latin typeface="Corbel" charset="0"/>
                <a:ea typeface="Corbel" charset="0"/>
                <a:cs typeface="Corbel" charset="0"/>
              </a:defRPr>
            </a:lvl2pPr>
            <a:lvl3pPr marL="0" indent="0">
              <a:spcBef>
                <a:spcPts val="0"/>
              </a:spcBef>
              <a:buNone/>
              <a:defRPr b="1">
                <a:latin typeface="Corbel" charset="0"/>
                <a:ea typeface="Corbel" charset="0"/>
                <a:cs typeface="Corbel" charset="0"/>
              </a:defRPr>
            </a:lvl3pPr>
            <a:lvl4pPr marL="0" indent="0">
              <a:spcBef>
                <a:spcPts val="0"/>
              </a:spcBef>
              <a:buNone/>
              <a:defRPr b="1">
                <a:latin typeface="Corbel" charset="0"/>
                <a:ea typeface="Corbel" charset="0"/>
                <a:cs typeface="Corbel" charset="0"/>
              </a:defRPr>
            </a:lvl4pPr>
            <a:lvl5pPr marL="0" indent="0">
              <a:spcBef>
                <a:spcPts val="0"/>
              </a:spcBef>
              <a:buNone/>
              <a:defRPr b="1">
                <a:latin typeface="Corbel" charset="0"/>
                <a:ea typeface="Corbel" charset="0"/>
                <a:cs typeface="Corbe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4D9280-2F8A-C542-850B-DC58B1F725A8}" type="datetimeFigureOut">
              <a:rPr lang="en-US">
                <a:solidFill>
                  <a:prstClr val="black">
                    <a:tint val="75000"/>
                  </a:prstClr>
                </a:solidFill>
              </a:rPr>
              <a:pPr/>
              <a:t>11/11/2018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C66E8C-8014-0D47-A15C-6A79B1B4E0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43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marL="0" indent="0">
              <a:spcBef>
                <a:spcPts val="0"/>
              </a:spcBef>
              <a:buFont typeface="Arial" charset="0"/>
              <a:buNone/>
              <a:defRPr b="1">
                <a:latin typeface="Corbel" charset="0"/>
                <a:ea typeface="Corbel" charset="0"/>
                <a:cs typeface="Corbel"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spcBef>
                <a:spcPts val="0"/>
              </a:spcBef>
              <a:buFont typeface="Arial" charset="0"/>
              <a:buNone/>
              <a:defRPr sz="2400" b="1">
                <a:latin typeface="Corbel" charset="0"/>
                <a:ea typeface="Corbel" charset="0"/>
                <a:cs typeface="Corbe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0" indent="0">
              <a:spcBef>
                <a:spcPts val="0"/>
              </a:spcBef>
              <a:buNone/>
              <a:defRPr b="1">
                <a:latin typeface="Corbel" charset="0"/>
                <a:ea typeface="Corbel" charset="0"/>
                <a:cs typeface="Corbel" charset="0"/>
              </a:defRPr>
            </a:lvl1pPr>
            <a:lvl2pPr marL="0" indent="0">
              <a:spcBef>
                <a:spcPts val="0"/>
              </a:spcBef>
              <a:buNone/>
              <a:defRPr b="1">
                <a:latin typeface="Corbel" charset="0"/>
                <a:ea typeface="Corbel" charset="0"/>
                <a:cs typeface="Corbel" charset="0"/>
              </a:defRPr>
            </a:lvl2pPr>
            <a:lvl3pPr marL="0" indent="0">
              <a:spcBef>
                <a:spcPts val="0"/>
              </a:spcBef>
              <a:buNone/>
              <a:defRPr b="1">
                <a:latin typeface="Corbel" charset="0"/>
                <a:ea typeface="Corbel" charset="0"/>
                <a:cs typeface="Corbel" charset="0"/>
              </a:defRPr>
            </a:lvl3pPr>
            <a:lvl4pPr marL="0" indent="0">
              <a:spcBef>
                <a:spcPts val="0"/>
              </a:spcBef>
              <a:buNone/>
              <a:defRPr b="1">
                <a:latin typeface="Corbel" charset="0"/>
                <a:ea typeface="Corbel" charset="0"/>
                <a:cs typeface="Corbel" charset="0"/>
              </a:defRPr>
            </a:lvl4pPr>
            <a:lvl5pPr marL="0" indent="0">
              <a:spcBef>
                <a:spcPts val="0"/>
              </a:spcBef>
              <a:buNone/>
              <a:defRPr b="1">
                <a:latin typeface="Corbel" charset="0"/>
                <a:ea typeface="Corbel" charset="0"/>
                <a:cs typeface="Corbe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spcBef>
                <a:spcPts val="0"/>
              </a:spcBef>
              <a:buFont typeface="Arial" charset="0"/>
              <a:buNone/>
              <a:defRPr sz="2400" b="1">
                <a:latin typeface="Corbel" charset="0"/>
                <a:ea typeface="Corbel" charset="0"/>
                <a:cs typeface="Corbe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0" indent="0">
              <a:spcBef>
                <a:spcPts val="0"/>
              </a:spcBef>
              <a:buNone/>
              <a:defRPr b="1">
                <a:latin typeface="Corbel" charset="0"/>
                <a:ea typeface="Corbel" charset="0"/>
                <a:cs typeface="Corbel" charset="0"/>
              </a:defRPr>
            </a:lvl1pPr>
            <a:lvl2pPr marL="0" indent="0">
              <a:spcBef>
                <a:spcPts val="0"/>
              </a:spcBef>
              <a:buNone/>
              <a:defRPr b="1">
                <a:latin typeface="Corbel" charset="0"/>
                <a:ea typeface="Corbel" charset="0"/>
                <a:cs typeface="Corbel" charset="0"/>
              </a:defRPr>
            </a:lvl2pPr>
            <a:lvl3pPr marL="0" indent="0">
              <a:spcBef>
                <a:spcPts val="0"/>
              </a:spcBef>
              <a:buNone/>
              <a:defRPr b="1">
                <a:latin typeface="Corbel" charset="0"/>
                <a:ea typeface="Corbel" charset="0"/>
                <a:cs typeface="Corbel" charset="0"/>
              </a:defRPr>
            </a:lvl3pPr>
            <a:lvl4pPr marL="0" indent="0">
              <a:spcBef>
                <a:spcPts val="0"/>
              </a:spcBef>
              <a:buNone/>
              <a:defRPr b="1">
                <a:latin typeface="Corbel" charset="0"/>
                <a:ea typeface="Corbel" charset="0"/>
                <a:cs typeface="Corbel" charset="0"/>
              </a:defRPr>
            </a:lvl4pPr>
            <a:lvl5pPr marL="0" indent="0">
              <a:spcBef>
                <a:spcPts val="0"/>
              </a:spcBef>
              <a:buNone/>
              <a:defRPr b="1">
                <a:latin typeface="Corbel" charset="0"/>
                <a:ea typeface="Corbel" charset="0"/>
                <a:cs typeface="Corbe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4D9280-2F8A-C542-850B-DC58B1F725A8}" type="datetimeFigureOut">
              <a:rPr lang="en-US">
                <a:solidFill>
                  <a:prstClr val="black">
                    <a:tint val="75000"/>
                  </a:prstClr>
                </a:solidFill>
              </a:rPr>
              <a:pPr/>
              <a:t>11/11/2018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C66E8C-8014-0D47-A15C-6A79B1B4E0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52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4D9280-2F8A-C542-850B-DC58B1F725A8}" type="datetimeFigureOut">
              <a:rPr lang="en-US">
                <a:solidFill>
                  <a:prstClr val="black">
                    <a:tint val="75000"/>
                  </a:prstClr>
                </a:solidFill>
              </a:rPr>
              <a:pPr/>
              <a:t>11/11/2018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C66E8C-8014-0D47-A15C-6A79B1B4E0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05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D9280-2F8A-C542-850B-DC58B1F725A8}" type="datetimeFigureOut">
              <a:rPr lang="en-US">
                <a:solidFill>
                  <a:prstClr val="black">
                    <a:tint val="75000"/>
                  </a:prstClr>
                </a:solidFill>
              </a:rPr>
              <a:pPr/>
              <a:t>11/11/2018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C66E8C-8014-0D47-A15C-6A79B1B4E0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2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4D9280-2F8A-C542-850B-DC58B1F725A8}" type="datetimeFigureOut">
              <a:rPr lang="en-US">
                <a:solidFill>
                  <a:prstClr val="black">
                    <a:tint val="75000"/>
                  </a:prstClr>
                </a:solidFill>
              </a:rPr>
              <a:pPr/>
              <a:t>11/11/2018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C66E8C-8014-0D47-A15C-6A79B1B4E0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57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4D9280-2F8A-C542-850B-DC58B1F725A8}" type="datetimeFigureOut">
              <a:rPr lang="en-US">
                <a:solidFill>
                  <a:prstClr val="black">
                    <a:tint val="75000"/>
                  </a:prstClr>
                </a:solidFill>
              </a:rPr>
              <a:pPr/>
              <a:t>11/11/2018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C66E8C-8014-0D47-A15C-6A79B1B4E09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38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14D9280-2F8A-C542-850B-DC58B1F725A8}" type="datetimeFigureOut">
              <a:rPr lang="en-US" smtClean="0">
                <a:solidFill>
                  <a:prstClr val="black">
                    <a:tint val="75000"/>
                  </a:prstClr>
                </a:solidFill>
                <a:latin typeface="Calibri" panose="020F0502020204030204"/>
                <a:cs typeface=""/>
              </a:rPr>
              <a:pPr fontAlgn="auto">
                <a:spcBef>
                  <a:spcPts val="0"/>
                </a:spcBef>
                <a:spcAft>
                  <a:spcPts val="0"/>
                </a:spcAft>
              </a:pPr>
              <a:t>11/11/2018</a:t>
            </a:fld>
            <a:endParaRPr lang="en-US">
              <a:solidFill>
                <a:prstClr val="black">
                  <a:tint val="75000"/>
                </a:prstClr>
              </a:solidFill>
              <a:latin typeface="Calibri" panose="020F0502020204030204"/>
              <a:cs typeface=""/>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DC66E8C-8014-0D47-A15C-6A79B1B4E092}" type="slidenum">
              <a:rPr lang="en-US" smtClean="0">
                <a:solidFill>
                  <a:prstClr val="black">
                    <a:tint val="75000"/>
                  </a:prstClr>
                </a:solidFill>
                <a:latin typeface="Calibri" panose="020F0502020204030204"/>
                <a:cs typeface=""/>
              </a:rPr>
              <a:pPr fontAlgn="auto">
                <a:spcBef>
                  <a:spcPts val="0"/>
                </a:spcBef>
                <a:spcAft>
                  <a:spcPts val="0"/>
                </a:spcAft>
              </a:pPr>
              <a:t>‹#›</a:t>
            </a:fld>
            <a:endParaRPr lang="en-US">
              <a:solidFill>
                <a:prstClr val="black">
                  <a:tint val="75000"/>
                </a:prstClr>
              </a:solidFill>
              <a:latin typeface="Calibri" panose="020F0502020204030204"/>
              <a:cs typeface=""/>
            </a:endParaRPr>
          </a:p>
        </p:txBody>
      </p:sp>
    </p:spTree>
    <p:extLst>
      <p:ext uri="{BB962C8B-B14F-4D97-AF65-F5344CB8AC3E}">
        <p14:creationId xmlns:p14="http://schemas.microsoft.com/office/powerpoint/2010/main" val="1229585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60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to the Messiah | Prophecy</a:t>
            </a:r>
            <a:endParaRPr lang="en-US" sz="2800" dirty="0"/>
          </a:p>
        </p:txBody>
      </p:sp>
      <p:sp>
        <p:nvSpPr>
          <p:cNvPr id="6" name="Text Placeholder 5"/>
          <p:cNvSpPr>
            <a:spLocks noGrp="1"/>
          </p:cNvSpPr>
          <p:nvPr>
            <p:ph type="body" idx="1"/>
          </p:nvPr>
        </p:nvSpPr>
        <p:spPr/>
        <p:txBody>
          <a:bodyPr/>
          <a:lstStyle/>
          <a:p>
            <a:r>
              <a:rPr lang="en-US" dirty="0"/>
              <a:t>Psalm 22.12-13</a:t>
            </a:r>
          </a:p>
        </p:txBody>
      </p:sp>
      <p:sp>
        <p:nvSpPr>
          <p:cNvPr id="4" name="Content Placeholder 3"/>
          <p:cNvSpPr>
            <a:spLocks noGrp="1"/>
          </p:cNvSpPr>
          <p:nvPr>
            <p:ph sz="half" idx="2"/>
          </p:nvPr>
        </p:nvSpPr>
        <p:spPr/>
        <p:txBody>
          <a:bodyPr>
            <a:normAutofit/>
          </a:bodyPr>
          <a:lstStyle/>
          <a:p>
            <a:r>
              <a:rPr lang="en-US" sz="3200" dirty="0"/>
              <a:t>Many bulls encompass me; strong bulls of Bashan surround me; they open wide their mouths at me, like a ravening and roaring lion.</a:t>
            </a:r>
          </a:p>
        </p:txBody>
      </p:sp>
      <p:sp>
        <p:nvSpPr>
          <p:cNvPr id="7" name="Text Placeholder 6"/>
          <p:cNvSpPr>
            <a:spLocks noGrp="1"/>
          </p:cNvSpPr>
          <p:nvPr>
            <p:ph type="body" sz="quarter" idx="3"/>
          </p:nvPr>
        </p:nvSpPr>
        <p:spPr/>
        <p:txBody>
          <a:bodyPr/>
          <a:lstStyle/>
          <a:p>
            <a:r>
              <a:rPr lang="en-US" dirty="0"/>
              <a:t>Matt. 27.1, 24-25; Acts 4.27</a:t>
            </a:r>
          </a:p>
        </p:txBody>
      </p:sp>
      <p:sp>
        <p:nvSpPr>
          <p:cNvPr id="5" name="Content Placeholder 4"/>
          <p:cNvSpPr>
            <a:spLocks noGrp="1"/>
          </p:cNvSpPr>
          <p:nvPr>
            <p:ph sz="quarter" idx="4"/>
          </p:nvPr>
        </p:nvSpPr>
        <p:spPr/>
        <p:txBody>
          <a:bodyPr>
            <a:noAutofit/>
          </a:bodyPr>
          <a:lstStyle/>
          <a:p>
            <a:r>
              <a:rPr lang="en-US" sz="3200" dirty="0"/>
              <a:t>the people took counsel against Jesus to put him to death</a:t>
            </a:r>
            <a:r>
              <a:rPr lang="mr-IN" sz="3200" dirty="0"/>
              <a:t>…</a:t>
            </a:r>
            <a:r>
              <a:rPr lang="en-US" sz="3200" dirty="0"/>
              <a:t> a riot was beginning</a:t>
            </a:r>
            <a:r>
              <a:rPr lang="mr-IN" sz="3200" dirty="0"/>
              <a:t>…</a:t>
            </a:r>
            <a:r>
              <a:rPr lang="en-US" sz="3200" dirty="0"/>
              <a:t> all the people answered, “His blood be on us and on our children!”</a:t>
            </a:r>
            <a:r>
              <a:rPr lang="mr-IN" sz="3200" dirty="0"/>
              <a:t>…</a:t>
            </a:r>
            <a:r>
              <a:rPr lang="en-US" sz="3200" dirty="0"/>
              <a:t> were gathered together against</a:t>
            </a:r>
            <a:r>
              <a:rPr lang="mr-IN" sz="3200" dirty="0"/>
              <a:t>…</a:t>
            </a:r>
            <a:r>
              <a:rPr lang="en-US" sz="3200" dirty="0"/>
              <a:t> Jesus</a:t>
            </a:r>
          </a:p>
        </p:txBody>
      </p:sp>
    </p:spTree>
    <p:extLst>
      <p:ext uri="{BB962C8B-B14F-4D97-AF65-F5344CB8AC3E}">
        <p14:creationId xmlns:p14="http://schemas.microsoft.com/office/powerpoint/2010/main" val="192956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to the Messiah | Prophecy</a:t>
            </a:r>
            <a:endParaRPr lang="en-US" sz="2800" dirty="0"/>
          </a:p>
        </p:txBody>
      </p:sp>
      <p:sp>
        <p:nvSpPr>
          <p:cNvPr id="6" name="Text Placeholder 5"/>
          <p:cNvSpPr>
            <a:spLocks noGrp="1"/>
          </p:cNvSpPr>
          <p:nvPr>
            <p:ph type="body" idx="1"/>
          </p:nvPr>
        </p:nvSpPr>
        <p:spPr/>
        <p:txBody>
          <a:bodyPr/>
          <a:lstStyle/>
          <a:p>
            <a:r>
              <a:rPr lang="en-US" dirty="0"/>
              <a:t>Psalm 22.15</a:t>
            </a:r>
          </a:p>
        </p:txBody>
      </p:sp>
      <p:sp>
        <p:nvSpPr>
          <p:cNvPr id="4" name="Content Placeholder 3"/>
          <p:cNvSpPr>
            <a:spLocks noGrp="1"/>
          </p:cNvSpPr>
          <p:nvPr>
            <p:ph sz="half" idx="2"/>
          </p:nvPr>
        </p:nvSpPr>
        <p:spPr/>
        <p:txBody>
          <a:bodyPr>
            <a:normAutofit/>
          </a:bodyPr>
          <a:lstStyle/>
          <a:p>
            <a:r>
              <a:rPr lang="en-US" sz="3200" dirty="0"/>
              <a:t>my strength is dried up like a potsherd, </a:t>
            </a:r>
            <a:r>
              <a:rPr lang="en-US" sz="3200" u="sng" dirty="0"/>
              <a:t>and my tongue sticks to my jaws</a:t>
            </a:r>
            <a:r>
              <a:rPr lang="en-US" sz="3200" dirty="0"/>
              <a:t>; you lay me in the dust of death.</a:t>
            </a:r>
          </a:p>
        </p:txBody>
      </p:sp>
      <p:sp>
        <p:nvSpPr>
          <p:cNvPr id="7" name="Text Placeholder 6"/>
          <p:cNvSpPr>
            <a:spLocks noGrp="1"/>
          </p:cNvSpPr>
          <p:nvPr>
            <p:ph type="body" sz="quarter" idx="3"/>
          </p:nvPr>
        </p:nvSpPr>
        <p:spPr/>
        <p:txBody>
          <a:bodyPr/>
          <a:lstStyle/>
          <a:p>
            <a:r>
              <a:rPr lang="en-US" dirty="0"/>
              <a:t>Matt. 27.48; John 19.28-29</a:t>
            </a:r>
          </a:p>
        </p:txBody>
      </p:sp>
      <p:sp>
        <p:nvSpPr>
          <p:cNvPr id="5" name="Content Placeholder 4"/>
          <p:cNvSpPr>
            <a:spLocks noGrp="1"/>
          </p:cNvSpPr>
          <p:nvPr>
            <p:ph sz="quarter" idx="4"/>
          </p:nvPr>
        </p:nvSpPr>
        <p:spPr/>
        <p:txBody>
          <a:bodyPr>
            <a:noAutofit/>
          </a:bodyPr>
          <a:lstStyle/>
          <a:p>
            <a:r>
              <a:rPr lang="en-US" sz="3200" dirty="0"/>
              <a:t>knowing that all was now finished, said (to fulfill the Scripture), “I thirst.” (cf. Psalm 69.21)</a:t>
            </a:r>
          </a:p>
        </p:txBody>
      </p:sp>
    </p:spTree>
    <p:extLst>
      <p:ext uri="{BB962C8B-B14F-4D97-AF65-F5344CB8AC3E}">
        <p14:creationId xmlns:p14="http://schemas.microsoft.com/office/powerpoint/2010/main" val="102056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to the Messiah | Prophecy</a:t>
            </a:r>
            <a:endParaRPr lang="en-US" sz="2800" dirty="0"/>
          </a:p>
        </p:txBody>
      </p:sp>
      <p:sp>
        <p:nvSpPr>
          <p:cNvPr id="6" name="Text Placeholder 5"/>
          <p:cNvSpPr>
            <a:spLocks noGrp="1"/>
          </p:cNvSpPr>
          <p:nvPr>
            <p:ph type="body" idx="1"/>
          </p:nvPr>
        </p:nvSpPr>
        <p:spPr/>
        <p:txBody>
          <a:bodyPr/>
          <a:lstStyle/>
          <a:p>
            <a:r>
              <a:rPr lang="en-US" dirty="0"/>
              <a:t>Psalm 22.15</a:t>
            </a:r>
          </a:p>
        </p:txBody>
      </p:sp>
      <p:sp>
        <p:nvSpPr>
          <p:cNvPr id="4" name="Content Placeholder 3"/>
          <p:cNvSpPr>
            <a:spLocks noGrp="1"/>
          </p:cNvSpPr>
          <p:nvPr>
            <p:ph sz="half" idx="2"/>
          </p:nvPr>
        </p:nvSpPr>
        <p:spPr/>
        <p:txBody>
          <a:bodyPr>
            <a:normAutofit/>
          </a:bodyPr>
          <a:lstStyle/>
          <a:p>
            <a:r>
              <a:rPr lang="en-US" sz="3200" dirty="0"/>
              <a:t>my strength is dried up like a potsherd, and my tongue sticks to my jaws; </a:t>
            </a:r>
            <a:r>
              <a:rPr lang="en-US" sz="3200" u="sng" dirty="0"/>
              <a:t>you lay me in the dust of death.</a:t>
            </a:r>
          </a:p>
        </p:txBody>
      </p:sp>
      <p:sp>
        <p:nvSpPr>
          <p:cNvPr id="7" name="Text Placeholder 6"/>
          <p:cNvSpPr>
            <a:spLocks noGrp="1"/>
          </p:cNvSpPr>
          <p:nvPr>
            <p:ph type="body" sz="quarter" idx="3"/>
          </p:nvPr>
        </p:nvSpPr>
        <p:spPr/>
        <p:txBody>
          <a:bodyPr/>
          <a:lstStyle/>
          <a:p>
            <a:r>
              <a:rPr lang="en-US" dirty="0"/>
              <a:t>Matt. 27.50; John 19.30</a:t>
            </a:r>
          </a:p>
        </p:txBody>
      </p:sp>
      <p:sp>
        <p:nvSpPr>
          <p:cNvPr id="5" name="Content Placeholder 4"/>
          <p:cNvSpPr>
            <a:spLocks noGrp="1"/>
          </p:cNvSpPr>
          <p:nvPr>
            <p:ph sz="quarter" idx="4"/>
          </p:nvPr>
        </p:nvSpPr>
        <p:spPr/>
        <p:txBody>
          <a:bodyPr>
            <a:noAutofit/>
          </a:bodyPr>
          <a:lstStyle/>
          <a:p>
            <a:r>
              <a:rPr lang="en-US" sz="3200" dirty="0"/>
              <a:t>When Jesus had received the sour wine, he said, “It is finished,” and he bowed his head and gave up his spirit.</a:t>
            </a:r>
          </a:p>
        </p:txBody>
      </p:sp>
    </p:spTree>
    <p:extLst>
      <p:ext uri="{BB962C8B-B14F-4D97-AF65-F5344CB8AC3E}">
        <p14:creationId xmlns:p14="http://schemas.microsoft.com/office/powerpoint/2010/main" val="75568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to the Messiah | Prophecy</a:t>
            </a:r>
            <a:endParaRPr lang="en-US" sz="2800" dirty="0"/>
          </a:p>
        </p:txBody>
      </p:sp>
      <p:sp>
        <p:nvSpPr>
          <p:cNvPr id="6" name="Text Placeholder 5"/>
          <p:cNvSpPr>
            <a:spLocks noGrp="1"/>
          </p:cNvSpPr>
          <p:nvPr>
            <p:ph type="body" idx="1"/>
          </p:nvPr>
        </p:nvSpPr>
        <p:spPr/>
        <p:txBody>
          <a:bodyPr/>
          <a:lstStyle/>
          <a:p>
            <a:r>
              <a:rPr lang="en-US" dirty="0"/>
              <a:t>Psalm 22.16</a:t>
            </a:r>
          </a:p>
        </p:txBody>
      </p:sp>
      <p:sp>
        <p:nvSpPr>
          <p:cNvPr id="4" name="Content Placeholder 3"/>
          <p:cNvSpPr>
            <a:spLocks noGrp="1"/>
          </p:cNvSpPr>
          <p:nvPr>
            <p:ph sz="half" idx="2"/>
          </p:nvPr>
        </p:nvSpPr>
        <p:spPr/>
        <p:txBody>
          <a:bodyPr>
            <a:normAutofit/>
          </a:bodyPr>
          <a:lstStyle/>
          <a:p>
            <a:r>
              <a:rPr lang="en-US" sz="3200" dirty="0"/>
              <a:t>For dogs encompass me; a company of evildoers encircles me; they have pierced my hands and feet</a:t>
            </a:r>
            <a:endParaRPr lang="en-US" sz="3200" u="sng" dirty="0"/>
          </a:p>
        </p:txBody>
      </p:sp>
      <p:sp>
        <p:nvSpPr>
          <p:cNvPr id="7" name="Text Placeholder 6"/>
          <p:cNvSpPr>
            <a:spLocks noGrp="1"/>
          </p:cNvSpPr>
          <p:nvPr>
            <p:ph type="body" sz="quarter" idx="3"/>
          </p:nvPr>
        </p:nvSpPr>
        <p:spPr/>
        <p:txBody>
          <a:bodyPr>
            <a:normAutofit fontScale="92500"/>
          </a:bodyPr>
          <a:lstStyle/>
          <a:p>
            <a:r>
              <a:rPr lang="nb-NO" dirty="0"/>
              <a:t>Matt. 26.57; Mark 15.16-20; Luke 22.63-71; 23.4-5, 10-11, 23, 36; John 20.25</a:t>
            </a:r>
            <a:endParaRPr lang="en-US" dirty="0"/>
          </a:p>
        </p:txBody>
      </p:sp>
      <p:sp>
        <p:nvSpPr>
          <p:cNvPr id="5" name="Content Placeholder 4"/>
          <p:cNvSpPr>
            <a:spLocks noGrp="1"/>
          </p:cNvSpPr>
          <p:nvPr>
            <p:ph sz="quarter" idx="4"/>
          </p:nvPr>
        </p:nvSpPr>
        <p:spPr/>
        <p:txBody>
          <a:bodyPr>
            <a:noAutofit/>
          </a:bodyPr>
          <a:lstStyle/>
          <a:p>
            <a:r>
              <a:rPr lang="en-US" sz="3200" dirty="0"/>
              <a:t>[authorities] gathered</a:t>
            </a:r>
            <a:r>
              <a:rPr lang="mr-IN" sz="3200" dirty="0"/>
              <a:t>…</a:t>
            </a:r>
            <a:r>
              <a:rPr lang="en-US" sz="3200" dirty="0"/>
              <a:t> soldiers</a:t>
            </a:r>
            <a:r>
              <a:rPr lang="mr-IN" sz="3200" dirty="0"/>
              <a:t>…</a:t>
            </a:r>
            <a:r>
              <a:rPr lang="en-US" sz="3200" dirty="0"/>
              <a:t> called together the whole battalion</a:t>
            </a:r>
            <a:r>
              <a:rPr lang="mr-IN" sz="3200" dirty="0"/>
              <a:t>…</a:t>
            </a:r>
            <a:r>
              <a:rPr lang="en-US" sz="3200" dirty="0"/>
              <a:t> [the people] were urgent, demanding with loud cries that he should be crucified</a:t>
            </a:r>
            <a:r>
              <a:rPr lang="mr-IN" sz="3200" dirty="0"/>
              <a:t>…</a:t>
            </a:r>
            <a:endParaRPr lang="en-US" sz="3200" dirty="0"/>
          </a:p>
        </p:txBody>
      </p:sp>
    </p:spTree>
    <p:extLst>
      <p:ext uri="{BB962C8B-B14F-4D97-AF65-F5344CB8AC3E}">
        <p14:creationId xmlns:p14="http://schemas.microsoft.com/office/powerpoint/2010/main" val="51291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to the Messiah | Prophecy</a:t>
            </a:r>
            <a:endParaRPr lang="en-US" sz="2800" dirty="0"/>
          </a:p>
        </p:txBody>
      </p:sp>
      <p:sp>
        <p:nvSpPr>
          <p:cNvPr id="6" name="Text Placeholder 5"/>
          <p:cNvSpPr>
            <a:spLocks noGrp="1"/>
          </p:cNvSpPr>
          <p:nvPr>
            <p:ph type="body" idx="1"/>
          </p:nvPr>
        </p:nvSpPr>
        <p:spPr/>
        <p:txBody>
          <a:bodyPr/>
          <a:lstStyle/>
          <a:p>
            <a:r>
              <a:rPr lang="en-US" dirty="0"/>
              <a:t>Psalm 22.17</a:t>
            </a:r>
          </a:p>
        </p:txBody>
      </p:sp>
      <p:sp>
        <p:nvSpPr>
          <p:cNvPr id="4" name="Content Placeholder 3"/>
          <p:cNvSpPr>
            <a:spLocks noGrp="1"/>
          </p:cNvSpPr>
          <p:nvPr>
            <p:ph sz="half" idx="2"/>
          </p:nvPr>
        </p:nvSpPr>
        <p:spPr/>
        <p:txBody>
          <a:bodyPr>
            <a:normAutofit/>
          </a:bodyPr>
          <a:lstStyle/>
          <a:p>
            <a:r>
              <a:rPr lang="en-US" sz="3200" dirty="0"/>
              <a:t>I can count all my bones—they stare and gloat over me;</a:t>
            </a:r>
            <a:endParaRPr lang="en-US" sz="3200" u="sng" dirty="0"/>
          </a:p>
        </p:txBody>
      </p:sp>
      <p:sp>
        <p:nvSpPr>
          <p:cNvPr id="7" name="Text Placeholder 6"/>
          <p:cNvSpPr>
            <a:spLocks noGrp="1"/>
          </p:cNvSpPr>
          <p:nvPr>
            <p:ph type="body" sz="quarter" idx="3"/>
          </p:nvPr>
        </p:nvSpPr>
        <p:spPr/>
        <p:txBody>
          <a:bodyPr>
            <a:normAutofit/>
          </a:bodyPr>
          <a:lstStyle/>
          <a:p>
            <a:r>
              <a:rPr lang="cs-CZ" dirty="0" err="1"/>
              <a:t>Matt</a:t>
            </a:r>
            <a:r>
              <a:rPr lang="cs-CZ" dirty="0"/>
              <a:t>. 27.36, </a:t>
            </a:r>
            <a:r>
              <a:rPr lang="cs-CZ" dirty="0" err="1"/>
              <a:t>Luke</a:t>
            </a:r>
            <a:r>
              <a:rPr lang="cs-CZ" dirty="0"/>
              <a:t> 23.35 </a:t>
            </a:r>
            <a:endParaRPr lang="en-US" dirty="0"/>
          </a:p>
        </p:txBody>
      </p:sp>
      <p:sp>
        <p:nvSpPr>
          <p:cNvPr id="5" name="Content Placeholder 4"/>
          <p:cNvSpPr>
            <a:spLocks noGrp="1"/>
          </p:cNvSpPr>
          <p:nvPr>
            <p:ph sz="quarter" idx="4"/>
          </p:nvPr>
        </p:nvSpPr>
        <p:spPr/>
        <p:txBody>
          <a:bodyPr>
            <a:noAutofit/>
          </a:bodyPr>
          <a:lstStyle/>
          <a:p>
            <a:r>
              <a:rPr lang="en-US" sz="3200" dirty="0"/>
              <a:t>the people stood by, watching</a:t>
            </a:r>
            <a:r>
              <a:rPr lang="mr-IN" sz="3200" dirty="0"/>
              <a:t>…</a:t>
            </a:r>
            <a:endParaRPr lang="en-US" sz="3200" dirty="0"/>
          </a:p>
        </p:txBody>
      </p:sp>
    </p:spTree>
    <p:extLst>
      <p:ext uri="{BB962C8B-B14F-4D97-AF65-F5344CB8AC3E}">
        <p14:creationId xmlns:p14="http://schemas.microsoft.com/office/powerpoint/2010/main" val="60183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to the Messiah | Prophecy</a:t>
            </a:r>
            <a:endParaRPr lang="en-US" sz="2800" dirty="0"/>
          </a:p>
        </p:txBody>
      </p:sp>
      <p:sp>
        <p:nvSpPr>
          <p:cNvPr id="6" name="Text Placeholder 5"/>
          <p:cNvSpPr>
            <a:spLocks noGrp="1"/>
          </p:cNvSpPr>
          <p:nvPr>
            <p:ph type="body" idx="1"/>
          </p:nvPr>
        </p:nvSpPr>
        <p:spPr/>
        <p:txBody>
          <a:bodyPr/>
          <a:lstStyle/>
          <a:p>
            <a:r>
              <a:rPr lang="en-US" dirty="0"/>
              <a:t>Psalm 22.18</a:t>
            </a:r>
          </a:p>
        </p:txBody>
      </p:sp>
      <p:sp>
        <p:nvSpPr>
          <p:cNvPr id="4" name="Content Placeholder 3"/>
          <p:cNvSpPr>
            <a:spLocks noGrp="1"/>
          </p:cNvSpPr>
          <p:nvPr>
            <p:ph sz="half" idx="2"/>
          </p:nvPr>
        </p:nvSpPr>
        <p:spPr/>
        <p:txBody>
          <a:bodyPr>
            <a:normAutofit/>
          </a:bodyPr>
          <a:lstStyle/>
          <a:p>
            <a:r>
              <a:rPr lang="en-US" sz="3200" dirty="0"/>
              <a:t>they divide my garments among them, and for my clothing they cast lots.</a:t>
            </a:r>
            <a:endParaRPr lang="en-US" sz="3200" u="sng" dirty="0"/>
          </a:p>
        </p:txBody>
      </p:sp>
      <p:sp>
        <p:nvSpPr>
          <p:cNvPr id="7" name="Text Placeholder 6"/>
          <p:cNvSpPr>
            <a:spLocks noGrp="1"/>
          </p:cNvSpPr>
          <p:nvPr>
            <p:ph type="body" sz="quarter" idx="3"/>
          </p:nvPr>
        </p:nvSpPr>
        <p:spPr/>
        <p:txBody>
          <a:bodyPr>
            <a:normAutofit/>
          </a:bodyPr>
          <a:lstStyle/>
          <a:p>
            <a:r>
              <a:rPr lang="hr-HR" dirty="0" err="1"/>
              <a:t>Matt</a:t>
            </a:r>
            <a:r>
              <a:rPr lang="hr-HR" dirty="0"/>
              <a:t>. 27.35; </a:t>
            </a:r>
            <a:r>
              <a:rPr lang="hr-HR" dirty="0" err="1"/>
              <a:t>Mark</a:t>
            </a:r>
            <a:r>
              <a:rPr lang="hr-HR" dirty="0"/>
              <a:t> 15.24; Luke 23.34; John 19.23-24</a:t>
            </a:r>
            <a:endParaRPr lang="en-US" dirty="0"/>
          </a:p>
        </p:txBody>
      </p:sp>
      <p:sp>
        <p:nvSpPr>
          <p:cNvPr id="5" name="Content Placeholder 4"/>
          <p:cNvSpPr>
            <a:spLocks noGrp="1"/>
          </p:cNvSpPr>
          <p:nvPr>
            <p:ph sz="quarter" idx="4"/>
          </p:nvPr>
        </p:nvSpPr>
        <p:spPr/>
        <p:txBody>
          <a:bodyPr>
            <a:noAutofit/>
          </a:bodyPr>
          <a:lstStyle/>
          <a:p>
            <a:r>
              <a:rPr lang="mr-IN" sz="3200" dirty="0"/>
              <a:t>…</a:t>
            </a:r>
            <a:r>
              <a:rPr lang="en-US" sz="3200" dirty="0"/>
              <a:t>they took his garments and divided them</a:t>
            </a:r>
            <a:r>
              <a:rPr lang="mr-IN" sz="3200" dirty="0"/>
              <a:t>…</a:t>
            </a:r>
            <a:r>
              <a:rPr lang="en-US" sz="3200" dirty="0"/>
              <a:t> his tunic</a:t>
            </a:r>
            <a:r>
              <a:rPr lang="mr-IN" sz="3200" dirty="0"/>
              <a:t>…</a:t>
            </a:r>
            <a:r>
              <a:rPr lang="en-US" sz="3200" dirty="0"/>
              <a:t>  “Let us not tear it, but cast lots for it...” This was to fulfill the Scripture which says, “They divided my garments among them, and for my clothing they cast lots.”</a:t>
            </a:r>
          </a:p>
        </p:txBody>
      </p:sp>
    </p:spTree>
    <p:extLst>
      <p:ext uri="{BB962C8B-B14F-4D97-AF65-F5344CB8AC3E}">
        <p14:creationId xmlns:p14="http://schemas.microsoft.com/office/powerpoint/2010/main" val="41804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to the Messiah | Prophecy</a:t>
            </a:r>
            <a:endParaRPr lang="en-US" sz="2800" dirty="0"/>
          </a:p>
        </p:txBody>
      </p:sp>
      <p:sp>
        <p:nvSpPr>
          <p:cNvPr id="6" name="Text Placeholder 5"/>
          <p:cNvSpPr>
            <a:spLocks noGrp="1"/>
          </p:cNvSpPr>
          <p:nvPr>
            <p:ph type="body" idx="1"/>
          </p:nvPr>
        </p:nvSpPr>
        <p:spPr/>
        <p:txBody>
          <a:bodyPr/>
          <a:lstStyle/>
          <a:p>
            <a:r>
              <a:rPr lang="en-US" dirty="0"/>
              <a:t>Psalm 22.22</a:t>
            </a:r>
          </a:p>
        </p:txBody>
      </p:sp>
      <p:sp>
        <p:nvSpPr>
          <p:cNvPr id="4" name="Content Placeholder 3"/>
          <p:cNvSpPr>
            <a:spLocks noGrp="1"/>
          </p:cNvSpPr>
          <p:nvPr>
            <p:ph sz="half" idx="2"/>
          </p:nvPr>
        </p:nvSpPr>
        <p:spPr/>
        <p:txBody>
          <a:bodyPr>
            <a:normAutofit/>
          </a:bodyPr>
          <a:lstStyle/>
          <a:p>
            <a:r>
              <a:rPr lang="en-US" sz="3200" dirty="0"/>
              <a:t>I will tell of your name to my brothers; in the midst of the congregation I will praise you:</a:t>
            </a:r>
            <a:endParaRPr lang="en-US" sz="3200" u="sng" dirty="0"/>
          </a:p>
        </p:txBody>
      </p:sp>
      <p:sp>
        <p:nvSpPr>
          <p:cNvPr id="7" name="Text Placeholder 6"/>
          <p:cNvSpPr>
            <a:spLocks noGrp="1"/>
          </p:cNvSpPr>
          <p:nvPr>
            <p:ph type="body" sz="quarter" idx="3"/>
          </p:nvPr>
        </p:nvSpPr>
        <p:spPr/>
        <p:txBody>
          <a:bodyPr>
            <a:normAutofit/>
          </a:bodyPr>
          <a:lstStyle/>
          <a:p>
            <a:r>
              <a:rPr lang="cs-CZ" dirty="0"/>
              <a:t>Heb. 2.12</a:t>
            </a:r>
            <a:endParaRPr lang="en-US" dirty="0"/>
          </a:p>
        </p:txBody>
      </p:sp>
      <p:sp>
        <p:nvSpPr>
          <p:cNvPr id="5" name="Content Placeholder 4"/>
          <p:cNvSpPr>
            <a:spLocks noGrp="1"/>
          </p:cNvSpPr>
          <p:nvPr>
            <p:ph sz="quarter" idx="4"/>
          </p:nvPr>
        </p:nvSpPr>
        <p:spPr/>
        <p:txBody>
          <a:bodyPr>
            <a:noAutofit/>
          </a:bodyPr>
          <a:lstStyle/>
          <a:p>
            <a:r>
              <a:rPr lang="en-US" sz="3200" dirty="0"/>
              <a:t>“I will tell of your name to my brothers; in the midst of the congregation I will sing your praise.”</a:t>
            </a:r>
          </a:p>
        </p:txBody>
      </p:sp>
    </p:spTree>
    <p:extLst>
      <p:ext uri="{BB962C8B-B14F-4D97-AF65-F5344CB8AC3E}">
        <p14:creationId xmlns:p14="http://schemas.microsoft.com/office/powerpoint/2010/main" val="165517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to the Messiah | Prophecy</a:t>
            </a:r>
            <a:endParaRPr lang="en-US" sz="2800" dirty="0"/>
          </a:p>
        </p:txBody>
      </p:sp>
      <p:sp>
        <p:nvSpPr>
          <p:cNvPr id="6" name="Text Placeholder 5"/>
          <p:cNvSpPr>
            <a:spLocks noGrp="1"/>
          </p:cNvSpPr>
          <p:nvPr>
            <p:ph type="body" idx="1"/>
          </p:nvPr>
        </p:nvSpPr>
        <p:spPr/>
        <p:txBody>
          <a:bodyPr/>
          <a:lstStyle/>
          <a:p>
            <a:r>
              <a:rPr lang="en-US" dirty="0"/>
              <a:t>Psalm 22.24</a:t>
            </a:r>
          </a:p>
        </p:txBody>
      </p:sp>
      <p:sp>
        <p:nvSpPr>
          <p:cNvPr id="4" name="Content Placeholder 3"/>
          <p:cNvSpPr>
            <a:spLocks noGrp="1"/>
          </p:cNvSpPr>
          <p:nvPr>
            <p:ph sz="half" idx="2"/>
          </p:nvPr>
        </p:nvSpPr>
        <p:spPr/>
        <p:txBody>
          <a:bodyPr>
            <a:normAutofit/>
          </a:bodyPr>
          <a:lstStyle/>
          <a:p>
            <a:r>
              <a:rPr lang="en-US" sz="3200" dirty="0"/>
              <a:t>For he has not despised or abhorred the affliction of the afflicted, and he has not hidden his face from him, but has heard, when he cried to him.</a:t>
            </a:r>
            <a:endParaRPr lang="en-US" sz="3200" u="sng" dirty="0"/>
          </a:p>
        </p:txBody>
      </p:sp>
      <p:sp>
        <p:nvSpPr>
          <p:cNvPr id="7" name="Text Placeholder 6"/>
          <p:cNvSpPr>
            <a:spLocks noGrp="1"/>
          </p:cNvSpPr>
          <p:nvPr>
            <p:ph type="body" sz="quarter" idx="3"/>
          </p:nvPr>
        </p:nvSpPr>
        <p:spPr/>
        <p:txBody>
          <a:bodyPr>
            <a:normAutofit/>
          </a:bodyPr>
          <a:lstStyle/>
          <a:p>
            <a:r>
              <a:rPr lang="cs-CZ" dirty="0"/>
              <a:t>Heb. 5.7</a:t>
            </a:r>
            <a:endParaRPr lang="en-US" dirty="0"/>
          </a:p>
        </p:txBody>
      </p:sp>
      <p:sp>
        <p:nvSpPr>
          <p:cNvPr id="5" name="Content Placeholder 4"/>
          <p:cNvSpPr>
            <a:spLocks noGrp="1"/>
          </p:cNvSpPr>
          <p:nvPr>
            <p:ph sz="quarter" idx="4"/>
          </p:nvPr>
        </p:nvSpPr>
        <p:spPr/>
        <p:txBody>
          <a:bodyPr>
            <a:noAutofit/>
          </a:bodyPr>
          <a:lstStyle/>
          <a:p>
            <a:r>
              <a:rPr lang="en-US" sz="3200" dirty="0"/>
              <a:t>In the days of his flesh, Jesus offered up prayers and supplications, with loud cries and tears, to him who was able to save him from death, and he was heard because of his reverence</a:t>
            </a:r>
          </a:p>
        </p:txBody>
      </p:sp>
    </p:spTree>
    <p:extLst>
      <p:ext uri="{BB962C8B-B14F-4D97-AF65-F5344CB8AC3E}">
        <p14:creationId xmlns:p14="http://schemas.microsoft.com/office/powerpoint/2010/main" val="210457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to the Messiah | Prophecy</a:t>
            </a:r>
            <a:endParaRPr lang="en-US" sz="2800" dirty="0"/>
          </a:p>
        </p:txBody>
      </p:sp>
      <p:sp>
        <p:nvSpPr>
          <p:cNvPr id="6" name="Text Placeholder 5"/>
          <p:cNvSpPr>
            <a:spLocks noGrp="1"/>
          </p:cNvSpPr>
          <p:nvPr>
            <p:ph type="body" idx="1"/>
          </p:nvPr>
        </p:nvSpPr>
        <p:spPr/>
        <p:txBody>
          <a:bodyPr/>
          <a:lstStyle/>
          <a:p>
            <a:r>
              <a:rPr lang="en-US" dirty="0"/>
              <a:t>Psalm 22.31</a:t>
            </a:r>
          </a:p>
        </p:txBody>
      </p:sp>
      <p:sp>
        <p:nvSpPr>
          <p:cNvPr id="4" name="Content Placeholder 3"/>
          <p:cNvSpPr>
            <a:spLocks noGrp="1"/>
          </p:cNvSpPr>
          <p:nvPr>
            <p:ph sz="half" idx="2"/>
          </p:nvPr>
        </p:nvSpPr>
        <p:spPr/>
        <p:txBody>
          <a:bodyPr>
            <a:normAutofit/>
          </a:bodyPr>
          <a:lstStyle/>
          <a:p>
            <a:r>
              <a:rPr lang="en-US" sz="3200" dirty="0"/>
              <a:t>they shall come and proclaim his righteousness to a people yet unborn, that he has done it.</a:t>
            </a:r>
            <a:endParaRPr lang="en-US" sz="3200" u="sng" dirty="0"/>
          </a:p>
        </p:txBody>
      </p:sp>
      <p:sp>
        <p:nvSpPr>
          <p:cNvPr id="7" name="Text Placeholder 6"/>
          <p:cNvSpPr>
            <a:spLocks noGrp="1"/>
          </p:cNvSpPr>
          <p:nvPr>
            <p:ph type="body" sz="quarter" idx="3"/>
          </p:nvPr>
        </p:nvSpPr>
        <p:spPr/>
        <p:txBody>
          <a:bodyPr>
            <a:normAutofit/>
          </a:bodyPr>
          <a:lstStyle/>
          <a:p>
            <a:r>
              <a:rPr lang="cs-CZ" dirty="0"/>
              <a:t>John 19.30</a:t>
            </a:r>
            <a:endParaRPr lang="en-US" dirty="0"/>
          </a:p>
        </p:txBody>
      </p:sp>
      <p:sp>
        <p:nvSpPr>
          <p:cNvPr id="5" name="Content Placeholder 4"/>
          <p:cNvSpPr>
            <a:spLocks noGrp="1"/>
          </p:cNvSpPr>
          <p:nvPr>
            <p:ph sz="quarter" idx="4"/>
          </p:nvPr>
        </p:nvSpPr>
        <p:spPr/>
        <p:txBody>
          <a:bodyPr>
            <a:noAutofit/>
          </a:bodyPr>
          <a:lstStyle/>
          <a:p>
            <a:r>
              <a:rPr lang="en-US" sz="3200" dirty="0"/>
              <a:t>When Jesus had received the sour wine, he said, “It is finished,” and he bowed his head and gave up his spirit.</a:t>
            </a:r>
          </a:p>
        </p:txBody>
      </p:sp>
    </p:spTree>
    <p:extLst>
      <p:ext uri="{BB962C8B-B14F-4D97-AF65-F5344CB8AC3E}">
        <p14:creationId xmlns:p14="http://schemas.microsoft.com/office/powerpoint/2010/main" val="43818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343409"/>
            <a:ext cx="10515600" cy="4171182"/>
          </a:xfrm>
        </p:spPr>
        <p:txBody>
          <a:bodyPr>
            <a:normAutofit/>
          </a:bodyPr>
          <a:lstStyle/>
          <a:p>
            <a:r>
              <a:rPr lang="en-US" sz="4800" dirty="0"/>
              <a:t>Matthew 27.46 was not to describe the actual relationship between Jesus and the Father, but to describe how it appeared to the onlookers and to show that Psalm 22 was being fulfilled before their eyes (Acts 13.27).</a:t>
            </a:r>
          </a:p>
        </p:txBody>
      </p:sp>
    </p:spTree>
    <p:extLst>
      <p:ext uri="{BB962C8B-B14F-4D97-AF65-F5344CB8AC3E}">
        <p14:creationId xmlns:p14="http://schemas.microsoft.com/office/powerpoint/2010/main" val="8875002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22 Outline</a:t>
            </a:r>
          </a:p>
        </p:txBody>
      </p:sp>
      <p:sp>
        <p:nvSpPr>
          <p:cNvPr id="3" name="Content Placeholder 2"/>
          <p:cNvSpPr>
            <a:spLocks noGrp="1"/>
          </p:cNvSpPr>
          <p:nvPr>
            <p:ph idx="1"/>
          </p:nvPr>
        </p:nvSpPr>
        <p:spPr/>
        <p:txBody>
          <a:bodyPr>
            <a:noAutofit/>
          </a:bodyPr>
          <a:lstStyle/>
          <a:p>
            <a:pPr lvl="0">
              <a:lnSpc>
                <a:spcPct val="120000"/>
              </a:lnSpc>
            </a:pPr>
            <a:r>
              <a:rPr lang="en-US" sz="3000" dirty="0"/>
              <a:t>1-2: Complaint – God isn’t answering me!</a:t>
            </a:r>
          </a:p>
          <a:p>
            <a:pPr lvl="0">
              <a:lnSpc>
                <a:spcPct val="120000"/>
              </a:lnSpc>
            </a:pPr>
            <a:r>
              <a:rPr lang="en-US" sz="3000" dirty="0"/>
              <a:t>3-5: Appeal to the past – Our fathers’ trust and deliverance.</a:t>
            </a:r>
          </a:p>
          <a:p>
            <a:pPr lvl="0">
              <a:lnSpc>
                <a:spcPct val="120000"/>
              </a:lnSpc>
            </a:pPr>
            <a:r>
              <a:rPr lang="en-US" sz="3000" dirty="0"/>
              <a:t>6-8: Complaint – My trust means mockery!</a:t>
            </a:r>
          </a:p>
          <a:p>
            <a:pPr lvl="0">
              <a:lnSpc>
                <a:spcPct val="120000"/>
              </a:lnSpc>
            </a:pPr>
            <a:r>
              <a:rPr lang="en-US" sz="3000" dirty="0"/>
              <a:t>9-10: Appeal to the past – You’ve helped me before.</a:t>
            </a:r>
          </a:p>
          <a:p>
            <a:pPr lvl="0">
              <a:lnSpc>
                <a:spcPct val="120000"/>
              </a:lnSpc>
            </a:pPr>
            <a:r>
              <a:rPr lang="en-US" sz="3000" dirty="0"/>
              <a:t>11-18: Complaint – But there’s no one to help now!</a:t>
            </a:r>
          </a:p>
          <a:p>
            <a:pPr lvl="0">
              <a:lnSpc>
                <a:spcPct val="120000"/>
              </a:lnSpc>
            </a:pPr>
            <a:r>
              <a:rPr lang="en-US" sz="3000" dirty="0"/>
              <a:t>19-21: Request – Be not far off!</a:t>
            </a:r>
          </a:p>
          <a:p>
            <a:pPr lvl="0">
              <a:lnSpc>
                <a:spcPct val="120000"/>
              </a:lnSpc>
            </a:pPr>
            <a:r>
              <a:rPr lang="en-US" sz="3000" dirty="0"/>
              <a:t>22-24: Public Praise – God does not forsake the afflicted.</a:t>
            </a:r>
          </a:p>
          <a:p>
            <a:pPr lvl="0">
              <a:lnSpc>
                <a:spcPct val="120000"/>
              </a:lnSpc>
            </a:pPr>
            <a:r>
              <a:rPr lang="en-US" sz="3000" dirty="0"/>
              <a:t>25-31: God’s rule over the nations; the message proclaimed.</a:t>
            </a:r>
          </a:p>
        </p:txBody>
      </p:sp>
    </p:spTree>
    <p:extLst>
      <p:ext uri="{BB962C8B-B14F-4D97-AF65-F5344CB8AC3E}">
        <p14:creationId xmlns:p14="http://schemas.microsoft.com/office/powerpoint/2010/main" val="1545414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311019"/>
            <a:ext cx="10515600" cy="4235962"/>
          </a:xfrm>
        </p:spPr>
        <p:txBody>
          <a:bodyPr>
            <a:noAutofit/>
          </a:bodyPr>
          <a:lstStyle/>
          <a:p>
            <a:r>
              <a:rPr lang="en-US" sz="6000" dirty="0"/>
              <a:t>Expression of trust in God </a:t>
            </a:r>
            <a:r>
              <a:rPr lang="mr-IN" sz="6000" dirty="0"/>
              <a:t>–</a:t>
            </a:r>
            <a:r>
              <a:rPr lang="en-US" sz="6000" dirty="0"/>
              <a:t> quotes from a Psalm that ultimately points to deliverance from death (resurrection).</a:t>
            </a:r>
          </a:p>
        </p:txBody>
      </p:sp>
    </p:spTree>
    <p:extLst>
      <p:ext uri="{BB962C8B-B14F-4D97-AF65-F5344CB8AC3E}">
        <p14:creationId xmlns:p14="http://schemas.microsoft.com/office/powerpoint/2010/main" val="19426724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His Initial Feelings Did Not Match Reality</a:t>
            </a:r>
          </a:p>
        </p:txBody>
      </p:sp>
      <p:sp>
        <p:nvSpPr>
          <p:cNvPr id="3" name="Content Placeholder 2"/>
          <p:cNvSpPr>
            <a:spLocks noGrp="1"/>
          </p:cNvSpPr>
          <p:nvPr>
            <p:ph idx="1"/>
          </p:nvPr>
        </p:nvSpPr>
        <p:spPr/>
        <p:txBody>
          <a:bodyPr>
            <a:noAutofit/>
          </a:bodyPr>
          <a:lstStyle/>
          <a:p>
            <a:pPr lvl="0"/>
            <a:r>
              <a:rPr lang="en-US" sz="5600" dirty="0"/>
              <a:t>“For he has not despised or abhorred the affliction of the afflicted, and he has not hidden his face from him, but has heard, when he cried to him.” (24)</a:t>
            </a:r>
          </a:p>
        </p:txBody>
      </p:sp>
    </p:spTree>
    <p:extLst>
      <p:ext uri="{BB962C8B-B14F-4D97-AF65-F5344CB8AC3E}">
        <p14:creationId xmlns:p14="http://schemas.microsoft.com/office/powerpoint/2010/main" val="2121501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David’s Confidence Throughout the Psalm</a:t>
            </a:r>
          </a:p>
        </p:txBody>
      </p:sp>
      <p:sp>
        <p:nvSpPr>
          <p:cNvPr id="3" name="Content Placeholder 2"/>
          <p:cNvSpPr>
            <a:spLocks noGrp="1"/>
          </p:cNvSpPr>
          <p:nvPr>
            <p:ph idx="1"/>
          </p:nvPr>
        </p:nvSpPr>
        <p:spPr>
          <a:xfrm>
            <a:off x="838200" y="1825625"/>
            <a:ext cx="10706100" cy="4351338"/>
          </a:xfrm>
        </p:spPr>
        <p:txBody>
          <a:bodyPr>
            <a:noAutofit/>
          </a:bodyPr>
          <a:lstStyle/>
          <a:p>
            <a:pPr lvl="0"/>
            <a:r>
              <a:rPr lang="en-US" sz="3600" dirty="0"/>
              <a:t>He called him “my God” </a:t>
            </a:r>
            <a:r>
              <a:rPr lang="mr-IN" sz="3600" dirty="0"/>
              <a:t>–</a:t>
            </a:r>
            <a:r>
              <a:rPr lang="en-US" sz="3600" dirty="0"/>
              <a:t> he maintained faith: 1</a:t>
            </a:r>
          </a:p>
          <a:p>
            <a:pPr lvl="0"/>
            <a:endParaRPr lang="en-US" sz="3200" dirty="0"/>
          </a:p>
          <a:p>
            <a:pPr lvl="0"/>
            <a:r>
              <a:rPr lang="en-US" sz="3600" dirty="0"/>
              <a:t>He considered God as holy and worthy of praise: 3</a:t>
            </a:r>
          </a:p>
          <a:p>
            <a:pPr lvl="0"/>
            <a:endParaRPr lang="en-US" sz="3200" dirty="0"/>
          </a:p>
          <a:p>
            <a:pPr lvl="0"/>
            <a:r>
              <a:rPr lang="en-US" sz="3600" dirty="0"/>
              <a:t>He relied on the past’s deliverance, his devotion to God, and God’s faithfulness: 3-5, 9-10</a:t>
            </a:r>
          </a:p>
          <a:p>
            <a:pPr lvl="0"/>
            <a:endParaRPr lang="en-US" sz="3200" dirty="0"/>
          </a:p>
          <a:p>
            <a:pPr lvl="0"/>
            <a:r>
              <a:rPr lang="en-US" sz="3600" dirty="0"/>
              <a:t>He used his suffering to proclaim His greatness: 22-31</a:t>
            </a:r>
          </a:p>
        </p:txBody>
      </p:sp>
    </p:spTree>
    <p:extLst>
      <p:ext uri="{BB962C8B-B14F-4D97-AF65-F5344CB8AC3E}">
        <p14:creationId xmlns:p14="http://schemas.microsoft.com/office/powerpoint/2010/main" val="1407946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to the Messiah | Prophecy</a:t>
            </a:r>
            <a:endParaRPr lang="en-US" sz="2800" dirty="0"/>
          </a:p>
        </p:txBody>
      </p:sp>
      <p:sp>
        <p:nvSpPr>
          <p:cNvPr id="6" name="Text Placeholder 5"/>
          <p:cNvSpPr>
            <a:spLocks noGrp="1"/>
          </p:cNvSpPr>
          <p:nvPr>
            <p:ph type="body" idx="1"/>
          </p:nvPr>
        </p:nvSpPr>
        <p:spPr/>
        <p:txBody>
          <a:bodyPr/>
          <a:lstStyle/>
          <a:p>
            <a:r>
              <a:rPr lang="en-US" dirty="0"/>
              <a:t>Psalm 22.1</a:t>
            </a:r>
          </a:p>
        </p:txBody>
      </p:sp>
      <p:sp>
        <p:nvSpPr>
          <p:cNvPr id="4" name="Content Placeholder 3"/>
          <p:cNvSpPr>
            <a:spLocks noGrp="1"/>
          </p:cNvSpPr>
          <p:nvPr>
            <p:ph sz="half" idx="2"/>
          </p:nvPr>
        </p:nvSpPr>
        <p:spPr/>
        <p:txBody>
          <a:bodyPr>
            <a:normAutofit/>
          </a:bodyPr>
          <a:lstStyle/>
          <a:p>
            <a:r>
              <a:rPr lang="en-US" sz="3200" dirty="0"/>
              <a:t>My God, my God, why have you forsaken me?</a:t>
            </a:r>
          </a:p>
        </p:txBody>
      </p:sp>
      <p:sp>
        <p:nvSpPr>
          <p:cNvPr id="7" name="Text Placeholder 6"/>
          <p:cNvSpPr>
            <a:spLocks noGrp="1"/>
          </p:cNvSpPr>
          <p:nvPr>
            <p:ph type="body" sz="quarter" idx="3"/>
          </p:nvPr>
        </p:nvSpPr>
        <p:spPr/>
        <p:txBody>
          <a:bodyPr/>
          <a:lstStyle/>
          <a:p>
            <a:r>
              <a:rPr lang="en-US" dirty="0"/>
              <a:t>Matthew 27.46; Mark 15.34</a:t>
            </a:r>
          </a:p>
        </p:txBody>
      </p:sp>
      <p:sp>
        <p:nvSpPr>
          <p:cNvPr id="5" name="Content Placeholder 4"/>
          <p:cNvSpPr>
            <a:spLocks noGrp="1"/>
          </p:cNvSpPr>
          <p:nvPr>
            <p:ph sz="quarter" idx="4"/>
          </p:nvPr>
        </p:nvSpPr>
        <p:spPr/>
        <p:txBody>
          <a:bodyPr>
            <a:noAutofit/>
          </a:bodyPr>
          <a:lstStyle/>
          <a:p>
            <a:r>
              <a:rPr lang="en-US" sz="3200" dirty="0"/>
              <a:t>Jesus cried out with a loud voice, saying, “Eli, Eli, </a:t>
            </a:r>
            <a:r>
              <a:rPr lang="en-US" sz="3200" dirty="0" err="1"/>
              <a:t>lema</a:t>
            </a:r>
            <a:r>
              <a:rPr lang="en-US" sz="3200" dirty="0"/>
              <a:t> </a:t>
            </a:r>
            <a:r>
              <a:rPr lang="en-US" sz="3200" dirty="0" err="1"/>
              <a:t>sabachthani</a:t>
            </a:r>
            <a:r>
              <a:rPr lang="en-US" sz="3200" dirty="0"/>
              <a:t>?” that is, “My God, my God, why have you forsaken me?”</a:t>
            </a:r>
          </a:p>
        </p:txBody>
      </p:sp>
    </p:spTree>
    <p:extLst>
      <p:ext uri="{BB962C8B-B14F-4D97-AF65-F5344CB8AC3E}">
        <p14:creationId xmlns:p14="http://schemas.microsoft.com/office/powerpoint/2010/main" val="231208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P spid="7"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to the Messiah | Prophecy</a:t>
            </a:r>
            <a:endParaRPr lang="en-US" sz="2800" dirty="0"/>
          </a:p>
        </p:txBody>
      </p:sp>
      <p:sp>
        <p:nvSpPr>
          <p:cNvPr id="6" name="Text Placeholder 5"/>
          <p:cNvSpPr>
            <a:spLocks noGrp="1"/>
          </p:cNvSpPr>
          <p:nvPr>
            <p:ph type="body" idx="1"/>
          </p:nvPr>
        </p:nvSpPr>
        <p:spPr/>
        <p:txBody>
          <a:bodyPr/>
          <a:lstStyle/>
          <a:p>
            <a:r>
              <a:rPr lang="en-US" dirty="0"/>
              <a:t>Psalm 22.6</a:t>
            </a:r>
          </a:p>
        </p:txBody>
      </p:sp>
      <p:sp>
        <p:nvSpPr>
          <p:cNvPr id="4" name="Content Placeholder 3"/>
          <p:cNvSpPr>
            <a:spLocks noGrp="1"/>
          </p:cNvSpPr>
          <p:nvPr>
            <p:ph sz="half" idx="2"/>
          </p:nvPr>
        </p:nvSpPr>
        <p:spPr/>
        <p:txBody>
          <a:bodyPr>
            <a:normAutofit/>
          </a:bodyPr>
          <a:lstStyle/>
          <a:p>
            <a:r>
              <a:rPr lang="en-US" sz="3200" dirty="0"/>
              <a:t>But I am a worm and not a </a:t>
            </a:r>
            <a:r>
              <a:rPr lang="en-US" sz="3200" dirty="0" err="1"/>
              <a:t>man,scorned</a:t>
            </a:r>
            <a:r>
              <a:rPr lang="en-US" sz="3200" dirty="0"/>
              <a:t> by mankind and despised by the people.</a:t>
            </a:r>
          </a:p>
        </p:txBody>
      </p:sp>
      <p:sp>
        <p:nvSpPr>
          <p:cNvPr id="7" name="Text Placeholder 6"/>
          <p:cNvSpPr>
            <a:spLocks noGrp="1"/>
          </p:cNvSpPr>
          <p:nvPr>
            <p:ph type="body" sz="quarter" idx="3"/>
          </p:nvPr>
        </p:nvSpPr>
        <p:spPr/>
        <p:txBody>
          <a:bodyPr/>
          <a:lstStyle/>
          <a:p>
            <a:r>
              <a:rPr lang="en-US" dirty="0"/>
              <a:t>Isaiah 53.3-4; Matt. 26.67-68; 27.20-23; Luke 23.11, 21-23</a:t>
            </a:r>
          </a:p>
        </p:txBody>
      </p:sp>
      <p:sp>
        <p:nvSpPr>
          <p:cNvPr id="5" name="Content Placeholder 4"/>
          <p:cNvSpPr>
            <a:spLocks noGrp="1"/>
          </p:cNvSpPr>
          <p:nvPr>
            <p:ph sz="quarter" idx="4"/>
          </p:nvPr>
        </p:nvSpPr>
        <p:spPr/>
        <p:txBody>
          <a:bodyPr>
            <a:noAutofit/>
          </a:bodyPr>
          <a:lstStyle/>
          <a:p>
            <a:r>
              <a:rPr lang="en-US" sz="3200" dirty="0"/>
              <a:t>He was despised and rejected by men</a:t>
            </a:r>
            <a:r>
              <a:rPr lang="mr-IN" sz="3200" dirty="0"/>
              <a:t>…</a:t>
            </a:r>
            <a:r>
              <a:rPr lang="en-US" sz="3200" dirty="0"/>
              <a:t> Then they spit in his face and struck him. And some slapped him </a:t>
            </a:r>
            <a:r>
              <a:rPr lang="mr-IN" sz="3200" dirty="0"/>
              <a:t>…</a:t>
            </a:r>
            <a:r>
              <a:rPr lang="en-US" sz="3200" dirty="0"/>
              <a:t> They all said, “Let him be crucified!” </a:t>
            </a:r>
            <a:r>
              <a:rPr lang="mr-IN" sz="3200" dirty="0"/>
              <a:t>…</a:t>
            </a:r>
            <a:r>
              <a:rPr lang="en-US" sz="3200" dirty="0"/>
              <a:t> treated him with contempt and mocked him</a:t>
            </a:r>
          </a:p>
        </p:txBody>
      </p:sp>
    </p:spTree>
    <p:extLst>
      <p:ext uri="{BB962C8B-B14F-4D97-AF65-F5344CB8AC3E}">
        <p14:creationId xmlns:p14="http://schemas.microsoft.com/office/powerpoint/2010/main" val="111877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to the Messiah | Prophecy</a:t>
            </a:r>
            <a:endParaRPr lang="en-US" sz="2800" dirty="0"/>
          </a:p>
        </p:txBody>
      </p:sp>
      <p:sp>
        <p:nvSpPr>
          <p:cNvPr id="6" name="Text Placeholder 5"/>
          <p:cNvSpPr>
            <a:spLocks noGrp="1"/>
          </p:cNvSpPr>
          <p:nvPr>
            <p:ph type="body" idx="1"/>
          </p:nvPr>
        </p:nvSpPr>
        <p:spPr/>
        <p:txBody>
          <a:bodyPr/>
          <a:lstStyle/>
          <a:p>
            <a:r>
              <a:rPr lang="en-US" dirty="0"/>
              <a:t>Psalm 22.7</a:t>
            </a:r>
          </a:p>
        </p:txBody>
      </p:sp>
      <p:sp>
        <p:nvSpPr>
          <p:cNvPr id="4" name="Content Placeholder 3"/>
          <p:cNvSpPr>
            <a:spLocks noGrp="1"/>
          </p:cNvSpPr>
          <p:nvPr>
            <p:ph sz="half" idx="2"/>
          </p:nvPr>
        </p:nvSpPr>
        <p:spPr/>
        <p:txBody>
          <a:bodyPr>
            <a:normAutofit/>
          </a:bodyPr>
          <a:lstStyle/>
          <a:p>
            <a:r>
              <a:rPr lang="en-US" sz="3200" dirty="0"/>
              <a:t>All who see me mock me; they make mouths at me; they wag their heads;</a:t>
            </a:r>
          </a:p>
        </p:txBody>
      </p:sp>
      <p:sp>
        <p:nvSpPr>
          <p:cNvPr id="7" name="Text Placeholder 6"/>
          <p:cNvSpPr>
            <a:spLocks noGrp="1"/>
          </p:cNvSpPr>
          <p:nvPr>
            <p:ph type="body" sz="quarter" idx="3"/>
          </p:nvPr>
        </p:nvSpPr>
        <p:spPr/>
        <p:txBody>
          <a:bodyPr/>
          <a:lstStyle/>
          <a:p>
            <a:r>
              <a:rPr lang="nb-NO" dirty="0"/>
              <a:t>Matt. 27.29, 39-40; Mark 15.20, 29; Luke 23.11, 35-39</a:t>
            </a:r>
            <a:endParaRPr lang="en-US" dirty="0"/>
          </a:p>
        </p:txBody>
      </p:sp>
      <p:sp>
        <p:nvSpPr>
          <p:cNvPr id="5" name="Content Placeholder 4"/>
          <p:cNvSpPr>
            <a:spLocks noGrp="1"/>
          </p:cNvSpPr>
          <p:nvPr>
            <p:ph sz="quarter" idx="4"/>
          </p:nvPr>
        </p:nvSpPr>
        <p:spPr/>
        <p:txBody>
          <a:bodyPr>
            <a:noAutofit/>
          </a:bodyPr>
          <a:lstStyle/>
          <a:p>
            <a:r>
              <a:rPr lang="en-US" sz="3200" dirty="0"/>
              <a:t>mocked him, saying, “Hail, King of the Jews!”</a:t>
            </a:r>
            <a:r>
              <a:rPr lang="mr-IN" sz="3200" dirty="0"/>
              <a:t>…</a:t>
            </a:r>
            <a:r>
              <a:rPr lang="en-US" sz="3200" dirty="0"/>
              <a:t> those who passed by derided him, wagging their heads</a:t>
            </a:r>
            <a:r>
              <a:rPr lang="mr-IN" sz="3200" dirty="0"/>
              <a:t>…</a:t>
            </a:r>
            <a:r>
              <a:rPr lang="en-US" sz="3200" dirty="0"/>
              <a:t> the people stood by, watching, but the rulers scoffed at him, saying, “He saved others; let him save himself</a:t>
            </a:r>
            <a:r>
              <a:rPr lang="mr-IN" sz="3200" dirty="0"/>
              <a:t>…</a:t>
            </a:r>
            <a:r>
              <a:rPr lang="en-US" sz="3200" dirty="0"/>
              <a:t>”</a:t>
            </a:r>
          </a:p>
        </p:txBody>
      </p:sp>
    </p:spTree>
    <p:extLst>
      <p:ext uri="{BB962C8B-B14F-4D97-AF65-F5344CB8AC3E}">
        <p14:creationId xmlns:p14="http://schemas.microsoft.com/office/powerpoint/2010/main" val="195769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to the Messiah | Prophecy</a:t>
            </a:r>
            <a:endParaRPr lang="en-US" sz="2800" dirty="0"/>
          </a:p>
        </p:txBody>
      </p:sp>
      <p:sp>
        <p:nvSpPr>
          <p:cNvPr id="6" name="Text Placeholder 5"/>
          <p:cNvSpPr>
            <a:spLocks noGrp="1"/>
          </p:cNvSpPr>
          <p:nvPr>
            <p:ph type="body" idx="1"/>
          </p:nvPr>
        </p:nvSpPr>
        <p:spPr/>
        <p:txBody>
          <a:bodyPr/>
          <a:lstStyle/>
          <a:p>
            <a:r>
              <a:rPr lang="en-US" dirty="0"/>
              <a:t>Psalm 22.8</a:t>
            </a:r>
          </a:p>
        </p:txBody>
      </p:sp>
      <p:sp>
        <p:nvSpPr>
          <p:cNvPr id="4" name="Content Placeholder 3"/>
          <p:cNvSpPr>
            <a:spLocks noGrp="1"/>
          </p:cNvSpPr>
          <p:nvPr>
            <p:ph sz="half" idx="2"/>
          </p:nvPr>
        </p:nvSpPr>
        <p:spPr/>
        <p:txBody>
          <a:bodyPr>
            <a:normAutofit/>
          </a:bodyPr>
          <a:lstStyle/>
          <a:p>
            <a:r>
              <a:rPr lang="en-US" sz="3200" dirty="0"/>
              <a:t>“He trusts in the LORD; let him deliver him; let him rescue him, for he delights in him!”</a:t>
            </a:r>
          </a:p>
        </p:txBody>
      </p:sp>
      <p:sp>
        <p:nvSpPr>
          <p:cNvPr id="7" name="Text Placeholder 6"/>
          <p:cNvSpPr>
            <a:spLocks noGrp="1"/>
          </p:cNvSpPr>
          <p:nvPr>
            <p:ph type="body" sz="quarter" idx="3"/>
          </p:nvPr>
        </p:nvSpPr>
        <p:spPr/>
        <p:txBody>
          <a:bodyPr/>
          <a:lstStyle/>
          <a:p>
            <a:r>
              <a:rPr lang="en-US" dirty="0"/>
              <a:t>Matt. 27.41-44; Mark 15.31-32</a:t>
            </a:r>
          </a:p>
        </p:txBody>
      </p:sp>
      <p:sp>
        <p:nvSpPr>
          <p:cNvPr id="5" name="Content Placeholder 4"/>
          <p:cNvSpPr>
            <a:spLocks noGrp="1"/>
          </p:cNvSpPr>
          <p:nvPr>
            <p:ph sz="quarter" idx="4"/>
          </p:nvPr>
        </p:nvSpPr>
        <p:spPr/>
        <p:txBody>
          <a:bodyPr>
            <a:noAutofit/>
          </a:bodyPr>
          <a:lstStyle/>
          <a:p>
            <a:r>
              <a:rPr lang="en-US" sz="3200" dirty="0"/>
              <a:t>mocked him, saying, “He saved others; he cannot save himself. He is the King of Israel; let him come down now from the cross, and we will believe in him. He trusts in God; let God deliver him now</a:t>
            </a:r>
            <a:r>
              <a:rPr lang="mr-IN" sz="3200" dirty="0"/>
              <a:t>…</a:t>
            </a:r>
            <a:endParaRPr lang="en-US" sz="3200" dirty="0"/>
          </a:p>
        </p:txBody>
      </p:sp>
    </p:spTree>
    <p:extLst>
      <p:ext uri="{BB962C8B-B14F-4D97-AF65-F5344CB8AC3E}">
        <p14:creationId xmlns:p14="http://schemas.microsoft.com/office/powerpoint/2010/main" val="131443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Application to the Messiah | Prophecy</a:t>
            </a:r>
            <a:endParaRPr lang="en-US" sz="2800" dirty="0"/>
          </a:p>
        </p:txBody>
      </p:sp>
      <p:sp>
        <p:nvSpPr>
          <p:cNvPr id="6" name="Text Placeholder 5"/>
          <p:cNvSpPr>
            <a:spLocks noGrp="1"/>
          </p:cNvSpPr>
          <p:nvPr>
            <p:ph type="body" idx="1"/>
          </p:nvPr>
        </p:nvSpPr>
        <p:spPr/>
        <p:txBody>
          <a:bodyPr/>
          <a:lstStyle/>
          <a:p>
            <a:r>
              <a:rPr lang="en-US" dirty="0"/>
              <a:t>Psalm 22.11</a:t>
            </a:r>
          </a:p>
        </p:txBody>
      </p:sp>
      <p:sp>
        <p:nvSpPr>
          <p:cNvPr id="4" name="Content Placeholder 3"/>
          <p:cNvSpPr>
            <a:spLocks noGrp="1"/>
          </p:cNvSpPr>
          <p:nvPr>
            <p:ph sz="half" idx="2"/>
          </p:nvPr>
        </p:nvSpPr>
        <p:spPr/>
        <p:txBody>
          <a:bodyPr>
            <a:normAutofit/>
          </a:bodyPr>
          <a:lstStyle/>
          <a:p>
            <a:r>
              <a:rPr lang="en-US" sz="3200" dirty="0"/>
              <a:t>Be not far from me, for trouble is near, and there is none to help.</a:t>
            </a:r>
          </a:p>
        </p:txBody>
      </p:sp>
      <p:sp>
        <p:nvSpPr>
          <p:cNvPr id="7" name="Text Placeholder 6"/>
          <p:cNvSpPr>
            <a:spLocks noGrp="1"/>
          </p:cNvSpPr>
          <p:nvPr>
            <p:ph type="body" sz="quarter" idx="3"/>
          </p:nvPr>
        </p:nvSpPr>
        <p:spPr/>
        <p:txBody>
          <a:bodyPr/>
          <a:lstStyle/>
          <a:p>
            <a:r>
              <a:rPr lang="nb-NO" dirty="0"/>
              <a:t>Matt. 26.56, 72; John 16.32</a:t>
            </a:r>
            <a:endParaRPr lang="en-US" dirty="0"/>
          </a:p>
        </p:txBody>
      </p:sp>
      <p:sp>
        <p:nvSpPr>
          <p:cNvPr id="5" name="Content Placeholder 4"/>
          <p:cNvSpPr>
            <a:spLocks noGrp="1"/>
          </p:cNvSpPr>
          <p:nvPr>
            <p:ph sz="quarter" idx="4"/>
          </p:nvPr>
        </p:nvSpPr>
        <p:spPr/>
        <p:txBody>
          <a:bodyPr>
            <a:noAutofit/>
          </a:bodyPr>
          <a:lstStyle/>
          <a:p>
            <a:r>
              <a:rPr lang="en-US" sz="3200" dirty="0"/>
              <a:t>Then all the disciples left him and fled</a:t>
            </a:r>
            <a:r>
              <a:rPr lang="mr-IN" sz="3200" dirty="0"/>
              <a:t>…</a:t>
            </a:r>
            <a:r>
              <a:rPr lang="en-US" sz="3200" dirty="0"/>
              <a:t> again he denied it with an oath: “I do not know the man</a:t>
            </a:r>
            <a:r>
              <a:rPr lang="mr-IN" sz="3200" dirty="0"/>
              <a:t>…</a:t>
            </a:r>
            <a:r>
              <a:rPr lang="en-US" sz="3200" dirty="0"/>
              <a:t>” you will be scattered, each to his own home, and will leave me alone.</a:t>
            </a:r>
          </a:p>
        </p:txBody>
      </p:sp>
    </p:spTree>
    <p:extLst>
      <p:ext uri="{BB962C8B-B14F-4D97-AF65-F5344CB8AC3E}">
        <p14:creationId xmlns:p14="http://schemas.microsoft.com/office/powerpoint/2010/main" val="5883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1255</Words>
  <Application>Microsoft Office PowerPoint</Application>
  <PresentationFormat>Widescreen</PresentationFormat>
  <Paragraphs>91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Corbel</vt:lpstr>
      <vt:lpstr>1_Office Theme</vt:lpstr>
      <vt:lpstr>PowerPoint Presentation</vt:lpstr>
      <vt:lpstr>Psalm 22 Outline</vt:lpstr>
      <vt:lpstr>His Initial Feelings Did Not Match Reality</vt:lpstr>
      <vt:lpstr>David’s Confidence Throughout the Psalm</vt:lpstr>
      <vt:lpstr>Application to the Messiah | Prophecy</vt:lpstr>
      <vt:lpstr>Application to the Messiah | Prophecy</vt:lpstr>
      <vt:lpstr>Application to the Messiah | Prophecy</vt:lpstr>
      <vt:lpstr>Application to the Messiah | Prophecy</vt:lpstr>
      <vt:lpstr>Application to the Messiah | Prophecy</vt:lpstr>
      <vt:lpstr>Application to the Messiah | Prophecy</vt:lpstr>
      <vt:lpstr>Application to the Messiah | Prophecy</vt:lpstr>
      <vt:lpstr>Application to the Messiah | Prophecy</vt:lpstr>
      <vt:lpstr>Application to the Messiah | Prophecy</vt:lpstr>
      <vt:lpstr>Application to the Messiah | Prophecy</vt:lpstr>
      <vt:lpstr>Application to the Messiah | Prophecy</vt:lpstr>
      <vt:lpstr>Application to the Messiah | Prophecy</vt:lpstr>
      <vt:lpstr>Application to the Messiah | Prophecy</vt:lpstr>
      <vt:lpstr>Application to the Messiah | Prophecy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Allgor</dc:creator>
  <cp:lastModifiedBy>Daniel Allgor</cp:lastModifiedBy>
  <cp:revision>1</cp:revision>
  <dcterms:created xsi:type="dcterms:W3CDTF">2018-11-11T20:11:48Z</dcterms:created>
  <dcterms:modified xsi:type="dcterms:W3CDTF">2018-11-11T20:12:35Z</dcterms:modified>
</cp:coreProperties>
</file>