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97" r:id="rId2"/>
    <p:sldId id="5298" r:id="rId3"/>
    <p:sldId id="5299" r:id="rId4"/>
    <p:sldId id="53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8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2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0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6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4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4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6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9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9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7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336-894B-244B-90AD-05EBCF9C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B278-F0E8-B848-BBDA-BF37493D11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5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6A9336-894B-244B-90AD-05EBCF9CE8A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11/21/2018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B30B278-F0E8-B848-BBDA-BF37493D111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9663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7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Does God’s Word Have a Home in Our Hearts?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Appreciate the power of God’s word</a:t>
            </a:r>
            <a:r>
              <a:rPr lang="en-US" sz="3000" dirty="0"/>
              <a:t>: Rom. 1.16; Heb. 4.12; 11.3; 1 Peter 1.22-25</a:t>
            </a:r>
          </a:p>
          <a:p>
            <a:endParaRPr lang="en-US" sz="3000" dirty="0"/>
          </a:p>
          <a:p>
            <a:r>
              <a:rPr lang="en-US" sz="3600" dirty="0"/>
              <a:t>Treat God’s word with reverence</a:t>
            </a:r>
            <a:r>
              <a:rPr lang="en-US" sz="3000" dirty="0"/>
              <a:t>: Psalm 19.7-11; 119.161-164; Isaiah 66.1-2</a:t>
            </a:r>
          </a:p>
          <a:p>
            <a:endParaRPr lang="en-US" sz="3000" dirty="0"/>
          </a:p>
          <a:p>
            <a:r>
              <a:rPr lang="en-US" sz="3600" dirty="0"/>
              <a:t>Labor to know and understand God’s word</a:t>
            </a:r>
            <a:r>
              <a:rPr lang="en-US" sz="3000" dirty="0"/>
              <a:t>: Psalm 1.1-2; 1 Peter 2.2-3; Eph. 5.16-17; 2 Tim. 2.15</a:t>
            </a:r>
          </a:p>
          <a:p>
            <a:endParaRPr lang="en-US" sz="3000" dirty="0"/>
          </a:p>
          <a:p>
            <a:r>
              <a:rPr lang="en-US" sz="3600" dirty="0"/>
              <a:t>Apply God’s word to your life</a:t>
            </a:r>
            <a:r>
              <a:rPr lang="en-US" sz="3000" dirty="0"/>
              <a:t>: James 1.22; Luke 6.46</a:t>
            </a:r>
          </a:p>
        </p:txBody>
      </p:sp>
    </p:spTree>
    <p:extLst>
      <p:ext uri="{BB962C8B-B14F-4D97-AF65-F5344CB8AC3E}">
        <p14:creationId xmlns:p14="http://schemas.microsoft.com/office/powerpoint/2010/main" val="86578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Implanting God’s Word in Our Hearts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Our souls are purified</a:t>
            </a:r>
            <a:r>
              <a:rPr lang="en-US" sz="4400" dirty="0"/>
              <a:t>: 1 Peter 1.22-23</a:t>
            </a:r>
          </a:p>
          <a:p>
            <a:endParaRPr lang="en-US" sz="3200" dirty="0"/>
          </a:p>
          <a:p>
            <a:r>
              <a:rPr lang="en-US" sz="4800" dirty="0"/>
              <a:t>Our souls are fortified</a:t>
            </a:r>
            <a:r>
              <a:rPr lang="en-US" sz="4400" dirty="0"/>
              <a:t>: Psalm 119.9</a:t>
            </a:r>
          </a:p>
          <a:p>
            <a:endParaRPr lang="en-US" sz="3200" dirty="0"/>
          </a:p>
          <a:p>
            <a:r>
              <a:rPr lang="en-US" sz="4800" dirty="0"/>
              <a:t>Our souls are justified</a:t>
            </a:r>
            <a:r>
              <a:rPr lang="en-US" sz="4400" dirty="0"/>
              <a:t>: James 1.21</a:t>
            </a:r>
          </a:p>
          <a:p>
            <a:endParaRPr lang="en-US" sz="3200" dirty="0"/>
          </a:p>
          <a:p>
            <a:r>
              <a:rPr lang="en-US" sz="4400" dirty="0"/>
              <a:t>Only then will we be glorified with Jesus!</a:t>
            </a:r>
          </a:p>
        </p:txBody>
      </p:sp>
    </p:spTree>
    <p:extLst>
      <p:ext uri="{BB962C8B-B14F-4D97-AF65-F5344CB8AC3E}">
        <p14:creationId xmlns:p14="http://schemas.microsoft.com/office/powerpoint/2010/main" val="201846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617"/>
            <a:ext cx="10515600" cy="4632767"/>
          </a:xfrm>
        </p:spPr>
        <p:txBody>
          <a:bodyPr>
            <a:noAutofit/>
          </a:bodyPr>
          <a:lstStyle/>
          <a:p>
            <a:r>
              <a:rPr lang="en-US" sz="6600" dirty="0"/>
              <a:t>We either store up God’s word in our hearts or store up God’s wrath to be poured out upon us on the day of wrath </a:t>
            </a:r>
            <a:r>
              <a:rPr lang="en-US" sz="4800" dirty="0"/>
              <a:t>(Rom. 2.5)</a:t>
            </a:r>
            <a:r>
              <a:rPr lang="en-US" sz="6600" dirty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199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1_Office Theme</vt:lpstr>
      <vt:lpstr>PowerPoint Presentation</vt:lpstr>
      <vt:lpstr>Does God’s Word Have a Home in Our Hearts?</vt:lpstr>
      <vt:lpstr>By Implanting God’s Word in Our Hearts…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Allgor</dc:creator>
  <cp:lastModifiedBy>Daniel Allgor</cp:lastModifiedBy>
  <cp:revision>1</cp:revision>
  <dcterms:created xsi:type="dcterms:W3CDTF">2018-11-21T23:03:58Z</dcterms:created>
  <dcterms:modified xsi:type="dcterms:W3CDTF">2018-11-21T23:04:31Z</dcterms:modified>
</cp:coreProperties>
</file>