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91" r:id="rId2"/>
    <p:sldId id="4092" r:id="rId3"/>
    <p:sldId id="4093" r:id="rId4"/>
    <p:sldId id="4094" r:id="rId5"/>
    <p:sldId id="4095" r:id="rId6"/>
    <p:sldId id="4096" r:id="rId7"/>
    <p:sldId id="4097" r:id="rId8"/>
    <p:sldId id="40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9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3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4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3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6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9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4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7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9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D2D005-1649-FE45-89A0-E100DD06794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C1921B-64EA-C848-AAA6-AD9FD00CFD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3120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6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007"/>
            <a:ext cx="10515600" cy="3699986"/>
          </a:xfrm>
        </p:spPr>
        <p:txBody>
          <a:bodyPr>
            <a:noAutofit/>
          </a:bodyPr>
          <a:lstStyle/>
          <a:p>
            <a:pPr lvl="0"/>
            <a:r>
              <a:rPr lang="en-US" sz="5200" dirty="0"/>
              <a:t>To work out our own salvation, our faith must be SINCERE (Rom. 6.17), free of SELFISH ambitions (Phil. 2.3-8), and STEADFAST to the end (v8) – this is the SPIRIT of Christ (v5).</a:t>
            </a:r>
          </a:p>
        </p:txBody>
      </p:sp>
    </p:spTree>
    <p:extLst>
      <p:ext uri="{BB962C8B-B14F-4D97-AF65-F5344CB8AC3E}">
        <p14:creationId xmlns:p14="http://schemas.microsoft.com/office/powerpoint/2010/main" val="16535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481"/>
            <a:ext cx="10515600" cy="3729038"/>
          </a:xfrm>
        </p:spPr>
        <p:txBody>
          <a:bodyPr>
            <a:noAutofit/>
          </a:bodyPr>
          <a:lstStyle/>
          <a:p>
            <a:r>
              <a:rPr lang="en-US" sz="5400" dirty="0"/>
              <a:t>As we work out our own salvation with fear and trembling, God gradually TRANSFORMS us into the image of His Son:</a:t>
            </a:r>
            <a:r>
              <a:rPr lang="en-US" sz="4800" dirty="0"/>
              <a:t> Prov. 1.7; 8.13; 14.26; 16.6; 22.4; Isaiah 66.2</a:t>
            </a:r>
          </a:p>
        </p:txBody>
      </p:sp>
    </p:spTree>
    <p:extLst>
      <p:ext uri="{BB962C8B-B14F-4D97-AF65-F5344CB8AC3E}">
        <p14:creationId xmlns:p14="http://schemas.microsoft.com/office/powerpoint/2010/main" val="14541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Obey with Fear and Trembling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Lest we grieve and OFFEND our Father.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3200" dirty="0"/>
              <a:t>Lest we SIN against a holy God and fall away.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3200" dirty="0"/>
              <a:t>Lest we DISHONOR Christ and crucify Him again.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3200" dirty="0"/>
              <a:t>Lest we neglect to apply God’s wisdom to our life and </a:t>
            </a:r>
            <a:r>
              <a:rPr lang="en-US" sz="3200"/>
              <a:t>become CORRUPTED </a:t>
            </a:r>
            <a:r>
              <a:rPr lang="en-US" sz="3200" dirty="0"/>
              <a:t>by sin.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3200" dirty="0"/>
              <a:t>Lest we suffer the consequences of DISOBEDIENCE.</a:t>
            </a:r>
          </a:p>
        </p:txBody>
      </p:sp>
    </p:spTree>
    <p:extLst>
      <p:ext uri="{BB962C8B-B14F-4D97-AF65-F5344CB8AC3E}">
        <p14:creationId xmlns:p14="http://schemas.microsoft.com/office/powerpoint/2010/main" val="20572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872014"/>
            <a:ext cx="10515600" cy="5113972"/>
          </a:xfrm>
        </p:spPr>
        <p:txBody>
          <a:bodyPr>
            <a:noAutofit/>
          </a:bodyPr>
          <a:lstStyle/>
          <a:p>
            <a:pPr lvl="0"/>
            <a:r>
              <a:rPr lang="en-US" sz="6600" dirty="0"/>
              <a:t>God works in us as we COOPERATE with Him.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73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2014"/>
            <a:ext cx="10515600" cy="5113972"/>
          </a:xfrm>
        </p:spPr>
        <p:txBody>
          <a:bodyPr>
            <a:noAutofit/>
          </a:bodyPr>
          <a:lstStyle/>
          <a:p>
            <a:pPr lvl="0"/>
            <a:r>
              <a:rPr lang="en-US" sz="6600" dirty="0"/>
              <a:t>God works in us as we COOPERATE with Him. We fail to glorify Him by our APATHY and disobedience:</a:t>
            </a:r>
          </a:p>
          <a:p>
            <a:pPr lvl="0"/>
            <a:r>
              <a:rPr lang="en-US" sz="2600" dirty="0"/>
              <a:t>Phil. 1.6; Acts 2.37, 40-41; 1 Thess. 2.13; Heb. 13.20-21; 2 Peter 1.3-11</a:t>
            </a:r>
          </a:p>
        </p:txBody>
      </p:sp>
    </p:spTree>
    <p:extLst>
      <p:ext uri="{BB962C8B-B14F-4D97-AF65-F5344CB8AC3E}">
        <p14:creationId xmlns:p14="http://schemas.microsoft.com/office/powerpoint/2010/main" val="19431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1538"/>
            <a:ext cx="10515600" cy="5114925"/>
          </a:xfrm>
        </p:spPr>
        <p:txBody>
          <a:bodyPr>
            <a:noAutofit/>
          </a:bodyPr>
          <a:lstStyle/>
          <a:p>
            <a:pPr lvl="0"/>
            <a:r>
              <a:rPr lang="en-US" sz="8000" dirty="0"/>
              <a:t>God’s word teaches us how to FEAR and how to be without FAULT in this dark world:</a:t>
            </a:r>
          </a:p>
          <a:p>
            <a:pPr lvl="0"/>
            <a:r>
              <a:rPr lang="en-US" sz="3200" dirty="0"/>
              <a:t>Deut. 31.11-13; Ezra 7.10; 2 Tim. 3.16-17</a:t>
            </a:r>
          </a:p>
        </p:txBody>
      </p:sp>
    </p:spTree>
    <p:extLst>
      <p:ext uri="{BB962C8B-B14F-4D97-AF65-F5344CB8AC3E}">
        <p14:creationId xmlns:p14="http://schemas.microsoft.com/office/powerpoint/2010/main" val="16352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88349"/>
            <a:ext cx="10585705" cy="5081302"/>
          </a:xfrm>
        </p:spPr>
        <p:txBody>
          <a:bodyPr>
            <a:noAutofit/>
          </a:bodyPr>
          <a:lstStyle/>
          <a:p>
            <a:pPr lvl="0"/>
            <a:r>
              <a:rPr lang="en-US" sz="6000" dirty="0"/>
              <a:t>By letting go of selfish ambition, we FOCUS on how our Father FEELS rather than how we feel – that’s when we work out our salvation with fear and trembling.</a:t>
            </a:r>
          </a:p>
        </p:txBody>
      </p:sp>
    </p:spTree>
    <p:extLst>
      <p:ext uri="{BB962C8B-B14F-4D97-AF65-F5344CB8AC3E}">
        <p14:creationId xmlns:p14="http://schemas.microsoft.com/office/powerpoint/2010/main" val="4937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1_Office Theme</vt:lpstr>
      <vt:lpstr>PowerPoint Presentation</vt:lpstr>
      <vt:lpstr>PowerPoint Presentation</vt:lpstr>
      <vt:lpstr>PowerPoint Presentation</vt:lpstr>
      <vt:lpstr>Obey with Fear and Trembling…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Allgor</dc:creator>
  <cp:lastModifiedBy>Daniel Allgor</cp:lastModifiedBy>
  <cp:revision>1</cp:revision>
  <dcterms:created xsi:type="dcterms:W3CDTF">2018-11-11T12:54:32Z</dcterms:created>
  <dcterms:modified xsi:type="dcterms:W3CDTF">2018-11-11T12:54:59Z</dcterms:modified>
</cp:coreProperties>
</file>